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6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A083-B8BF-D046-B7E2-DEA2E021BECF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1E39-04E6-994F-8167-545A44C34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552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A083-B8BF-D046-B7E2-DEA2E021BECF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1E39-04E6-994F-8167-545A44C34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18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A083-B8BF-D046-B7E2-DEA2E021BECF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1E39-04E6-994F-8167-545A44C34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976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A083-B8BF-D046-B7E2-DEA2E021BECF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1E39-04E6-994F-8167-545A44C34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236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A083-B8BF-D046-B7E2-DEA2E021BECF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1E39-04E6-994F-8167-545A44C34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996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A083-B8BF-D046-B7E2-DEA2E021BECF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1E39-04E6-994F-8167-545A44C34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673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A083-B8BF-D046-B7E2-DEA2E021BECF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1E39-04E6-994F-8167-545A44C34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014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A083-B8BF-D046-B7E2-DEA2E021BECF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1E39-04E6-994F-8167-545A44C34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696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A083-B8BF-D046-B7E2-DEA2E021BECF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1E39-04E6-994F-8167-545A44C34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51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A083-B8BF-D046-B7E2-DEA2E021BECF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1E39-04E6-994F-8167-545A44C34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458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A083-B8BF-D046-B7E2-DEA2E021BECF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51E39-04E6-994F-8167-545A44C34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121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7A083-B8BF-D046-B7E2-DEA2E021BECF}" type="datetimeFigureOut">
              <a:rPr lang="en-US" smtClean="0"/>
              <a:t>11/17/16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51E39-04E6-994F-8167-545A44C34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513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Relationship Id="rId3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Unix Family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976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Family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Open source</a:t>
            </a:r>
          </a:p>
          <a:p>
            <a:pPr lvl="1"/>
            <a:r>
              <a:rPr lang="en-US" dirty="0" smtClean="0"/>
              <a:t>Linux, </a:t>
            </a:r>
            <a:r>
              <a:rPr lang="en-US" dirty="0" err="1" smtClean="0"/>
              <a:t>OpenSolaris</a:t>
            </a:r>
            <a:r>
              <a:rPr lang="en-US" dirty="0" smtClean="0"/>
              <a:t>, *BSD</a:t>
            </a:r>
          </a:p>
          <a:p>
            <a:r>
              <a:rPr lang="en-US" dirty="0" smtClean="0"/>
              <a:t>Closed source</a:t>
            </a:r>
          </a:p>
          <a:p>
            <a:pPr lvl="1"/>
            <a:r>
              <a:rPr lang="en-US" dirty="0" smtClean="0"/>
              <a:t>HP-UX, AIX, </a:t>
            </a:r>
            <a:r>
              <a:rPr lang="mr-IN" dirty="0" smtClean="0"/>
              <a:t>…</a:t>
            </a:r>
          </a:p>
          <a:p>
            <a:r>
              <a:rPr lang="mr-IN" dirty="0" smtClean="0"/>
              <a:t>Focus</a:t>
            </a:r>
          </a:p>
          <a:p>
            <a:pPr lvl="1"/>
            <a:r>
              <a:rPr lang="mr-IN" dirty="0" smtClean="0"/>
              <a:t>Linux and x86/x86</a:t>
            </a:r>
            <a:r>
              <a:rPr lang="en-US" dirty="0" smtClean="0"/>
              <a:t>-</a:t>
            </a:r>
            <a:r>
              <a:rPr lang="mr-IN" dirty="0" smtClean="0"/>
              <a:t>64</a:t>
            </a:r>
          </a:p>
          <a:p>
            <a:pPr lvl="2"/>
            <a:r>
              <a:rPr lang="mr-IN" dirty="0" smtClean="0"/>
              <a:t>Recent attention increased</a:t>
            </a:r>
          </a:p>
          <a:p>
            <a:pPr lvl="2"/>
            <a:r>
              <a:rPr lang="mr-IN" dirty="0" smtClean="0"/>
              <a:t>No tie to vendors, perfect test bed</a:t>
            </a:r>
          </a:p>
          <a:p>
            <a:pPr lvl="1"/>
            <a:r>
              <a:rPr lang="mr-IN" dirty="0" smtClean="0"/>
              <a:t>OpenSolaris</a:t>
            </a:r>
          </a:p>
          <a:p>
            <a:pPr lvl="2"/>
            <a:r>
              <a:rPr lang="mr-IN" dirty="0" smtClean="0"/>
              <a:t>Open source version of Sun’s Solaris</a:t>
            </a:r>
          </a:p>
          <a:p>
            <a:pPr lvl="2"/>
            <a:r>
              <a:rPr lang="mr-IN" dirty="0" smtClean="0"/>
              <a:t>Slab allocator was introduced in Solaris</a:t>
            </a:r>
          </a:p>
          <a:p>
            <a:pPr lvl="2"/>
            <a:r>
              <a:rPr lang="mr-IN" dirty="0" smtClean="0"/>
              <a:t>Greate debugging tools: kmdb, D</a:t>
            </a:r>
            <a:r>
              <a:rPr lang="en-US" dirty="0" smtClean="0"/>
              <a:t>t</a:t>
            </a:r>
            <a:r>
              <a:rPr lang="mr-IN" dirty="0" smtClean="0"/>
              <a:t>race</a:t>
            </a:r>
          </a:p>
          <a:p>
            <a:pPr lvl="1"/>
            <a:endParaRPr lang="mr-IN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591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08775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Created in 1991 by Linux </a:t>
            </a:r>
            <a:r>
              <a:rPr lang="en-US" dirty="0" err="1" smtClean="0"/>
              <a:t>Tovalds</a:t>
            </a:r>
            <a:endParaRPr lang="en-US" dirty="0" smtClean="0"/>
          </a:p>
          <a:p>
            <a:r>
              <a:rPr lang="en-US" dirty="0" smtClean="0"/>
              <a:t>Versioning (</a:t>
            </a:r>
            <a:r>
              <a:rPr lang="en-US" i="1" dirty="0" err="1" smtClean="0">
                <a:solidFill>
                  <a:srgbClr val="0000FF"/>
                </a:solidFill>
              </a:rPr>
              <a:t>uname</a:t>
            </a:r>
            <a:r>
              <a:rPr lang="en-US" i="1" dirty="0" smtClean="0">
                <a:solidFill>
                  <a:srgbClr val="0000FF"/>
                </a:solidFill>
              </a:rPr>
              <a:t> </a:t>
            </a:r>
            <a:r>
              <a:rPr lang="mr-IN" i="1" dirty="0" smtClean="0">
                <a:solidFill>
                  <a:srgbClr val="0000FF"/>
                </a:solidFill>
              </a:rPr>
              <a:t>–</a:t>
            </a:r>
            <a:r>
              <a:rPr lang="en-US" i="1" dirty="0" smtClean="0">
                <a:solidFill>
                  <a:srgbClr val="0000FF"/>
                </a:solidFill>
              </a:rPr>
              <a:t>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Before 2.6</a:t>
            </a:r>
          </a:p>
          <a:p>
            <a:pPr lvl="2"/>
            <a:r>
              <a:rPr lang="en-US" dirty="0" smtClean="0"/>
              <a:t>Version = &lt;kernel version&gt;.&lt;major rev&gt;.&lt;minor rev&gt;</a:t>
            </a:r>
          </a:p>
          <a:p>
            <a:pPr lvl="2"/>
            <a:r>
              <a:rPr lang="en-US" dirty="0" smtClean="0"/>
              <a:t>With even &lt;major rev&gt; be stable</a:t>
            </a:r>
          </a:p>
          <a:p>
            <a:pPr lvl="2"/>
            <a:r>
              <a:rPr lang="en-US" dirty="0" smtClean="0"/>
              <a:t>With odd &lt;major rev&gt; be developmental version</a:t>
            </a:r>
          </a:p>
          <a:p>
            <a:pPr lvl="2"/>
            <a:r>
              <a:rPr lang="en-US" dirty="0" err="1" smtClean="0"/>
              <a:t>Eg</a:t>
            </a:r>
            <a:r>
              <a:rPr lang="en-US" dirty="0" smtClean="0"/>
              <a:t>. 2.4.28</a:t>
            </a:r>
          </a:p>
          <a:p>
            <a:pPr lvl="1"/>
            <a:r>
              <a:rPr lang="en-US" dirty="0" smtClean="0"/>
              <a:t>Since 2.6</a:t>
            </a:r>
          </a:p>
          <a:p>
            <a:pPr lvl="2"/>
            <a:r>
              <a:rPr lang="en-US" dirty="0" smtClean="0"/>
              <a:t>Version = &lt;kernel </a:t>
            </a:r>
            <a:r>
              <a:rPr lang="en-US" dirty="0" err="1" smtClean="0"/>
              <a:t>ver</a:t>
            </a:r>
            <a:r>
              <a:rPr lang="en-US" dirty="0" smtClean="0"/>
              <a:t>&gt;.&lt;major&gt;.&lt;minor&gt;.&lt;extra </a:t>
            </a:r>
            <a:r>
              <a:rPr lang="en-US" dirty="0" err="1" smtClean="0"/>
              <a:t>ver</a:t>
            </a:r>
            <a:r>
              <a:rPr lang="en-US" dirty="0" smtClean="0"/>
              <a:t>&gt;</a:t>
            </a:r>
          </a:p>
          <a:p>
            <a:pPr lvl="2"/>
            <a:r>
              <a:rPr lang="en-US" dirty="0" err="1" smtClean="0"/>
              <a:t>Eg</a:t>
            </a:r>
            <a:r>
              <a:rPr lang="en-US" dirty="0" smtClean="0"/>
              <a:t>. 2.6.27.2</a:t>
            </a:r>
          </a:p>
          <a:p>
            <a:r>
              <a:rPr lang="en-US" dirty="0" smtClean="0"/>
              <a:t>Reach release comes with</a:t>
            </a:r>
          </a:p>
          <a:p>
            <a:pPr lvl="1"/>
            <a:r>
              <a:rPr lang="en-US" dirty="0" err="1" smtClean="0"/>
              <a:t>Changelog</a:t>
            </a:r>
            <a:endParaRPr lang="en-US" dirty="0" smtClean="0"/>
          </a:p>
          <a:p>
            <a:pPr lvl="1"/>
            <a:r>
              <a:rPr lang="en-US" dirty="0" smtClean="0"/>
              <a:t>diff</a:t>
            </a:r>
          </a:p>
          <a:p>
            <a:r>
              <a:rPr lang="en-US" dirty="0" smtClean="0"/>
              <a:t>Versions with vulnerabilities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697408" y="6086220"/>
            <a:ext cx="602265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3130775" y="6023345"/>
            <a:ext cx="150898" cy="150898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803867" y="6123940"/>
            <a:ext cx="8955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Introduce</a:t>
            </a:r>
          </a:p>
          <a:p>
            <a:pPr algn="ctr"/>
            <a:r>
              <a:rPr lang="en-US" sz="1400" dirty="0" smtClean="0"/>
              <a:t>a bug</a:t>
            </a:r>
            <a:endParaRPr lang="en-US" sz="1400" dirty="0"/>
          </a:p>
        </p:txBody>
      </p:sp>
      <p:sp>
        <p:nvSpPr>
          <p:cNvPr id="8" name="Oval 7"/>
          <p:cNvSpPr/>
          <p:nvPr/>
        </p:nvSpPr>
        <p:spPr>
          <a:xfrm>
            <a:off x="4966490" y="6023345"/>
            <a:ext cx="150898" cy="150898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677301" y="6123940"/>
            <a:ext cx="7422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Fix</a:t>
            </a:r>
          </a:p>
          <a:p>
            <a:pPr algn="ctr"/>
            <a:r>
              <a:rPr lang="en-US" sz="1400" dirty="0" smtClean="0"/>
              <a:t>the bug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7757789" y="5872445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Versions</a:t>
            </a:r>
            <a:endParaRPr lang="en-US" dirty="0"/>
          </a:p>
        </p:txBody>
      </p:sp>
      <p:sp>
        <p:nvSpPr>
          <p:cNvPr id="11" name="Right Brace 10"/>
          <p:cNvSpPr/>
          <p:nvPr/>
        </p:nvSpPr>
        <p:spPr>
          <a:xfrm rot="16200000">
            <a:off x="3922906" y="4979760"/>
            <a:ext cx="326892" cy="1760277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321670" y="5361805"/>
            <a:ext cx="16234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Vulnerable versions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35409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vulnerable versions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01588"/>
          </a:xfrm>
        </p:spPr>
        <p:txBody>
          <a:bodyPr>
            <a:noAutofit/>
          </a:bodyPr>
          <a:lstStyle/>
          <a:p>
            <a:r>
              <a:rPr lang="en-US" sz="1800" dirty="0" smtClean="0"/>
              <a:t>Check system version</a:t>
            </a:r>
          </a:p>
          <a:p>
            <a:pPr lvl="1"/>
            <a:r>
              <a:rPr lang="en-US" sz="1400" dirty="0" err="1" smtClean="0"/>
              <a:t>Uname</a:t>
            </a:r>
            <a:r>
              <a:rPr lang="en-US" sz="1400" dirty="0"/>
              <a:t> </a:t>
            </a:r>
            <a:r>
              <a:rPr lang="mr-IN" sz="1400" dirty="0" smtClean="0"/>
              <a:t>–</a:t>
            </a:r>
            <a:r>
              <a:rPr lang="en-US" sz="1400" dirty="0" smtClean="0"/>
              <a:t>r</a:t>
            </a:r>
          </a:p>
          <a:p>
            <a:r>
              <a:rPr lang="en-US" sz="1800" dirty="0" smtClean="0"/>
              <a:t>Check version history</a:t>
            </a:r>
          </a:p>
          <a:p>
            <a:pPr lvl="1"/>
            <a:r>
              <a:rPr lang="en-US" sz="1400" dirty="0" err="1" smtClean="0"/>
              <a:t>Kernel.org</a:t>
            </a:r>
            <a:endParaRPr lang="en-US" sz="1400" dirty="0" smtClean="0"/>
          </a:p>
          <a:p>
            <a:r>
              <a:rPr lang="en-US" sz="1800" dirty="0" smtClean="0"/>
              <a:t>Check kernel compilation date</a:t>
            </a:r>
          </a:p>
          <a:p>
            <a:pPr lvl="1"/>
            <a:r>
              <a:rPr lang="en-US" sz="1400" dirty="0" err="1" smtClean="0"/>
              <a:t>Uname</a:t>
            </a:r>
            <a:r>
              <a:rPr lang="en-US" sz="1400" dirty="0" smtClean="0"/>
              <a:t> </a:t>
            </a:r>
            <a:r>
              <a:rPr lang="mr-IN" sz="1400" dirty="0" smtClean="0"/>
              <a:t>–</a:t>
            </a:r>
            <a:r>
              <a:rPr lang="en-US" sz="1400" dirty="0" smtClean="0"/>
              <a:t>a</a:t>
            </a:r>
          </a:p>
          <a:p>
            <a:pPr lvl="1"/>
            <a:endParaRPr lang="en-US" sz="1400" dirty="0" smtClean="0"/>
          </a:p>
          <a:p>
            <a:pPr lvl="1"/>
            <a:endParaRPr lang="en-US" sz="1400" dirty="0" smtClean="0"/>
          </a:p>
          <a:p>
            <a:pPr lvl="1"/>
            <a:r>
              <a:rPr lang="en-US" sz="1400" dirty="0" smtClean="0"/>
              <a:t>Many # of compilation means patched by the user</a:t>
            </a:r>
          </a:p>
          <a:p>
            <a:pPr lvl="1"/>
            <a:r>
              <a:rPr lang="en-US" sz="1400" dirty="0" smtClean="0"/>
              <a:t>Prone to vulnerabilities fixed after the compile date</a:t>
            </a:r>
          </a:p>
          <a:p>
            <a:r>
              <a:rPr lang="en-US" sz="1800" dirty="0" smtClean="0"/>
              <a:t>Linux distribution</a:t>
            </a:r>
          </a:p>
          <a:p>
            <a:pPr lvl="1"/>
            <a:r>
              <a:rPr lang="en-US" sz="1400" dirty="0" smtClean="0"/>
              <a:t>Kernel + others</a:t>
            </a:r>
          </a:p>
          <a:p>
            <a:pPr lvl="1"/>
            <a:r>
              <a:rPr lang="en-US" sz="1400" dirty="0" smtClean="0"/>
              <a:t>Makes the admin’s life easier: precompiled packages</a:t>
            </a:r>
          </a:p>
          <a:p>
            <a:pPr lvl="1"/>
            <a:r>
              <a:rPr lang="en-US" sz="1400" dirty="0" smtClean="0"/>
              <a:t>Own custom kernel derived from vanilla kernels</a:t>
            </a:r>
          </a:p>
          <a:p>
            <a:pPr lvl="2"/>
            <a:r>
              <a:rPr lang="en-US" sz="1200" dirty="0" smtClean="0"/>
              <a:t>Keep the kernel major/minor version unchanged</a:t>
            </a:r>
          </a:p>
          <a:p>
            <a:pPr lvl="2"/>
            <a:r>
              <a:rPr lang="en-US" sz="1200" dirty="0" err="1" smtClean="0"/>
              <a:t>Backport</a:t>
            </a:r>
            <a:r>
              <a:rPr lang="en-US" sz="1200" dirty="0" smtClean="0"/>
              <a:t> new features or security fixes</a:t>
            </a:r>
          </a:p>
          <a:p>
            <a:pPr lvl="1">
              <a:buFont typeface="Wingdings" charset="0"/>
              <a:buChar char="à"/>
            </a:pPr>
            <a:r>
              <a:rPr lang="en-US" sz="1400" dirty="0" smtClean="0">
                <a:solidFill>
                  <a:srgbClr val="FF0000"/>
                </a:solidFill>
                <a:sym typeface="Wingdings"/>
              </a:rPr>
              <a:t>Distribution kernels may introduce vulnerabilities</a:t>
            </a:r>
          </a:p>
          <a:p>
            <a:r>
              <a:rPr lang="en-US" sz="1800" dirty="0" smtClean="0">
                <a:sym typeface="Wingdings"/>
              </a:rPr>
              <a:t>Also consider compilation options!!!</a:t>
            </a:r>
            <a:endParaRPr lang="en-US" sz="1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2204" y="1855519"/>
            <a:ext cx="2701625" cy="724147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6638" y="3115073"/>
            <a:ext cx="6010162" cy="723445"/>
          </a:xfrm>
          <a:prstGeom prst="rect">
            <a:avLst/>
          </a:prstGeom>
          <a:ln>
            <a:solidFill>
              <a:srgbClr val="E46C0A"/>
            </a:solidFill>
          </a:ln>
        </p:spPr>
      </p:pic>
    </p:spTree>
    <p:extLst>
      <p:ext uri="{BB962C8B-B14F-4D97-AF65-F5344CB8AC3E}">
        <p14:creationId xmlns:p14="http://schemas.microsoft.com/office/powerpoint/2010/main" val="2783304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Solaris/</a:t>
            </a:r>
            <a:r>
              <a:rPr lang="en-US" dirty="0" err="1" smtClean="0"/>
              <a:t>OpenSolaris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Solaris</a:t>
            </a:r>
          </a:p>
          <a:p>
            <a:pPr lvl="1"/>
            <a:r>
              <a:rPr lang="en-US" dirty="0" smtClean="0"/>
              <a:t>From Sun Microsystems (acquired by Oracle)</a:t>
            </a:r>
          </a:p>
          <a:p>
            <a:pPr lvl="1"/>
            <a:r>
              <a:rPr lang="en-US" dirty="0" smtClean="0"/>
              <a:t>Supports x86, x86-64, SPARC architectures</a:t>
            </a:r>
          </a:p>
          <a:p>
            <a:pPr lvl="1"/>
            <a:r>
              <a:rPr lang="en-US" dirty="0" smtClean="0"/>
              <a:t>Release 11.3</a:t>
            </a:r>
          </a:p>
          <a:p>
            <a:r>
              <a:rPr lang="en-US" dirty="0" err="1" smtClean="0"/>
              <a:t>OpenSolaris</a:t>
            </a:r>
            <a:endParaRPr lang="en-US" dirty="0" smtClean="0"/>
          </a:p>
          <a:p>
            <a:pPr lvl="1"/>
            <a:r>
              <a:rPr lang="en-US" dirty="0" smtClean="0"/>
              <a:t>Part of Solaris (v.10), including kernel, became open-source (2008)</a:t>
            </a:r>
          </a:p>
          <a:p>
            <a:r>
              <a:rPr lang="en-US" dirty="0" err="1" smtClean="0"/>
              <a:t>OpenSolaris</a:t>
            </a:r>
            <a:r>
              <a:rPr lang="en-US" dirty="0" smtClean="0"/>
              <a:t> versions</a:t>
            </a:r>
          </a:p>
          <a:p>
            <a:pPr lvl="1"/>
            <a:r>
              <a:rPr lang="en-US" dirty="0" err="1" smtClean="0"/>
              <a:t>Uname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a</a:t>
            </a:r>
          </a:p>
          <a:p>
            <a:pPr lvl="1"/>
            <a:r>
              <a:rPr lang="en-US" dirty="0" err="1" smtClean="0"/>
              <a:t>OpenSolaris</a:t>
            </a:r>
            <a:r>
              <a:rPr lang="en-US" dirty="0"/>
              <a:t> </a:t>
            </a:r>
            <a:r>
              <a:rPr lang="en-US" dirty="0" smtClean="0"/>
              <a:t>kernel versions are more straightforward, with less compile options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81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Kernel Debugging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simple way: print-based debugging</a:t>
            </a:r>
          </a:p>
          <a:p>
            <a:pPr lvl="1"/>
            <a:r>
              <a:rPr lang="en-US" dirty="0" err="1" smtClean="0">
                <a:solidFill>
                  <a:srgbClr val="0000FF"/>
                </a:solidFill>
              </a:rPr>
              <a:t>printk</a:t>
            </a:r>
            <a:r>
              <a:rPr lang="en-US" dirty="0" smtClean="0">
                <a:solidFill>
                  <a:srgbClr val="0000FF"/>
                </a:solidFill>
              </a:rPr>
              <a:t>()</a:t>
            </a:r>
          </a:p>
          <a:p>
            <a:pPr lvl="2"/>
            <a:r>
              <a:rPr lang="en-US" dirty="0" smtClean="0"/>
              <a:t>Print to statement to user land from kernel land</a:t>
            </a:r>
          </a:p>
          <a:p>
            <a:pPr lvl="2"/>
            <a:r>
              <a:rPr lang="en-US" dirty="0" smtClean="0"/>
              <a:t>Interrupt-safe </a:t>
            </a:r>
          </a:p>
          <a:p>
            <a:pPr lvl="1"/>
            <a:r>
              <a:rPr lang="en-US" dirty="0" smtClean="0"/>
              <a:t>Cons: need recompile/rebooting</a:t>
            </a:r>
          </a:p>
          <a:p>
            <a:r>
              <a:rPr lang="en-US" dirty="0" err="1" smtClean="0"/>
              <a:t>kprobe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607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329</Words>
  <Application>Microsoft Macintosh PowerPoint</Application>
  <PresentationFormat>On-screen Show (4:3)</PresentationFormat>
  <Paragraphs>71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Unix Family</vt:lpstr>
      <vt:lpstr>Unix Family</vt:lpstr>
      <vt:lpstr>Linux</vt:lpstr>
      <vt:lpstr>Find vulnerable versions</vt:lpstr>
      <vt:lpstr>Solaris/OpenSolaris</vt:lpstr>
      <vt:lpstr>Linux Kernel Debugging</vt:lpstr>
    </vt:vector>
  </TitlesOfParts>
  <Company>Myongji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Unix Family</dc:title>
  <dc:creator>Minho Shin</dc:creator>
  <cp:lastModifiedBy>Minho Shin</cp:lastModifiedBy>
  <cp:revision>18</cp:revision>
  <dcterms:created xsi:type="dcterms:W3CDTF">2016-11-17T05:23:42Z</dcterms:created>
  <dcterms:modified xsi:type="dcterms:W3CDTF">2016-11-17T09:56:42Z</dcterms:modified>
</cp:coreProperties>
</file>