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64" r:id="rId4"/>
    <p:sldId id="257" r:id="rId5"/>
    <p:sldId id="262" r:id="rId6"/>
    <p:sldId id="263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9DF051C-C20E-6B46-8B54-7B5A257F2838}">
          <p14:sldIdLst>
            <p14:sldId id="256"/>
            <p14:sldId id="269"/>
            <p14:sldId id="264"/>
            <p14:sldId id="257"/>
            <p14:sldId id="262"/>
            <p14:sldId id="263"/>
            <p14:sldId id="265"/>
            <p14:sldId id="266"/>
            <p14:sldId id="267"/>
            <p14:sldId id="268"/>
          </p14:sldIdLst>
        </p14:section>
        <p14:section name="Untitled Section" id="{BA2BE786-FAEF-1C46-8F3C-EB711F8F831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13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6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3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31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4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78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1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7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7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9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3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94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75EB3-D71C-ED44-9B0C-B069323BC2A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0DB7D-8913-9B4B-BB34-ED35E056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07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Bound Services</a:t>
            </a:r>
            <a:br>
              <a:rPr lang="en-US" dirty="0" smtClean="0"/>
            </a:br>
            <a:r>
              <a:rPr lang="en-US" dirty="0" smtClean="0"/>
              <a:t>&amp; </a:t>
            </a:r>
            <a:r>
              <a:rPr lang="en-US" dirty="0" err="1" smtClean="0"/>
              <a:t>BroadcastReceivers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64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Implicit Intent </a:t>
            </a:r>
            <a:r>
              <a:rPr lang="en-US" dirty="0" err="1" smtClean="0"/>
              <a:t>vs</a:t>
            </a:r>
            <a:r>
              <a:rPr lang="en-US" dirty="0" smtClean="0"/>
              <a:t> Broadcast Receiver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Implicit Intent</a:t>
            </a:r>
          </a:p>
          <a:p>
            <a:pPr lvl="1"/>
            <a:r>
              <a:rPr lang="en-US" dirty="0" smtClean="0"/>
              <a:t>Sent by App</a:t>
            </a:r>
          </a:p>
          <a:p>
            <a:pPr lvl="1"/>
            <a:r>
              <a:rPr lang="en-US" dirty="0" smtClean="0"/>
              <a:t>Only received by one App/Service</a:t>
            </a:r>
          </a:p>
          <a:p>
            <a:pPr lvl="1"/>
            <a:r>
              <a:rPr lang="en-US" dirty="0" smtClean="0"/>
              <a:t>Wants a specific action to be performed</a:t>
            </a:r>
          </a:p>
          <a:p>
            <a:pPr lvl="1"/>
            <a:r>
              <a:rPr lang="en-US" dirty="0" smtClean="0"/>
              <a:t>Cause an Activity or Service to react</a:t>
            </a:r>
          </a:p>
          <a:p>
            <a:r>
              <a:rPr lang="en-US" dirty="0" smtClean="0"/>
              <a:t>Broadcast Receiver</a:t>
            </a:r>
          </a:p>
          <a:p>
            <a:pPr lvl="1"/>
            <a:r>
              <a:rPr lang="en-US" dirty="0" smtClean="0"/>
              <a:t>Sent by App or System</a:t>
            </a:r>
          </a:p>
          <a:p>
            <a:pPr lvl="1"/>
            <a:r>
              <a:rPr lang="en-US" dirty="0" smtClean="0"/>
              <a:t>Received by any interested Apps/Services </a:t>
            </a:r>
          </a:p>
          <a:p>
            <a:pPr lvl="1"/>
            <a:r>
              <a:rPr lang="en-US" dirty="0" smtClean="0"/>
              <a:t>Not asking a specific action to be performed</a:t>
            </a:r>
          </a:p>
          <a:p>
            <a:pPr lvl="1"/>
            <a:r>
              <a:rPr lang="en-US" dirty="0" smtClean="0"/>
              <a:t>Just notifying the events</a:t>
            </a:r>
          </a:p>
          <a:p>
            <a:pPr lvl="1"/>
            <a:r>
              <a:rPr lang="en-US" dirty="0" smtClean="0"/>
              <a:t>Cause minor state updates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403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Activity Lifecycle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479880" y="2231914"/>
            <a:ext cx="8407400" cy="3746500"/>
            <a:chOff x="479880" y="2231914"/>
            <a:chExt cx="8407400" cy="3746500"/>
          </a:xfrm>
        </p:grpSpPr>
        <p:cxnSp>
          <p:nvCxnSpPr>
            <p:cNvPr id="13" name="Straight Arrow Connector 12"/>
            <p:cNvCxnSpPr/>
            <p:nvPr/>
          </p:nvCxnSpPr>
          <p:spPr>
            <a:xfrm flipH="1">
              <a:off x="4252365" y="3688439"/>
              <a:ext cx="635019" cy="0"/>
            </a:xfrm>
            <a:prstGeom prst="straightConnector1">
              <a:avLst/>
            </a:prstGeom>
            <a:ln>
              <a:headEnd type="none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" name="Picture 4" descr="basic-lifecycle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880" y="2231914"/>
              <a:ext cx="8407400" cy="3746500"/>
            </a:xfrm>
            <a:prstGeom prst="rect">
              <a:avLst/>
            </a:prstGeom>
          </p:spPr>
        </p:pic>
        <p:sp>
          <p:nvSpPr>
            <p:cNvPr id="15" name="Oval 14"/>
            <p:cNvSpPr/>
            <p:nvPr/>
          </p:nvSpPr>
          <p:spPr>
            <a:xfrm>
              <a:off x="4132615" y="2812378"/>
              <a:ext cx="856826" cy="86472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141079" y="3942151"/>
              <a:ext cx="776079" cy="86472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H="1">
              <a:off x="3191419" y="4758012"/>
              <a:ext cx="635019" cy="0"/>
            </a:xfrm>
            <a:prstGeom prst="straightConnector1">
              <a:avLst/>
            </a:prstGeom>
            <a:ln>
              <a:headEnd type="none"/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52275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oxy-url=http%3A%2F%2F2.bp.blogspot.com%2F-uNXIjMvTpw0%2FU58nLVlriMI%2FAAAAAAAAAGA%2F8qIMV7MpzLo%2Fs1600%2FSeqBoundService.png&amp;container=blogger&amp;gadget=a&amp;rewriteMime=image%2F-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1" y="620500"/>
            <a:ext cx="8017565" cy="5539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12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Bound Service</a:t>
            </a:r>
          </a:p>
          <a:p>
            <a:pPr lvl="1"/>
            <a:r>
              <a:rPr lang="en-US" dirty="0" smtClean="0"/>
              <a:t>extends Service</a:t>
            </a:r>
          </a:p>
          <a:p>
            <a:pPr lvl="1"/>
            <a:r>
              <a:rPr lang="en-US" dirty="0" smtClean="0"/>
              <a:t>implements </a:t>
            </a:r>
            <a:r>
              <a:rPr lang="en-US" dirty="0" err="1" smtClean="0"/>
              <a:t>onBind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returns </a:t>
            </a:r>
            <a:r>
              <a:rPr lang="en-US" dirty="0" err="1" smtClean="0"/>
              <a:t>IBinder</a:t>
            </a:r>
            <a:r>
              <a:rPr lang="en-US" dirty="0" smtClean="0"/>
              <a:t> object</a:t>
            </a:r>
          </a:p>
          <a:p>
            <a:pPr lvl="2"/>
            <a:r>
              <a:rPr lang="en-US" dirty="0" smtClean="0"/>
              <a:t>called only once, by the first client</a:t>
            </a:r>
          </a:p>
          <a:p>
            <a:r>
              <a:rPr lang="en-US" dirty="0" smtClean="0"/>
              <a:t>Client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bindService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pass </a:t>
            </a:r>
            <a:r>
              <a:rPr lang="en-US" dirty="0" err="1" smtClean="0"/>
              <a:t>ServiceConnection</a:t>
            </a:r>
            <a:r>
              <a:rPr lang="en-US" dirty="0" smtClean="0"/>
              <a:t> instance</a:t>
            </a:r>
          </a:p>
          <a:p>
            <a:pPr lvl="3"/>
            <a:r>
              <a:rPr lang="en-US" dirty="0" smtClean="0"/>
              <a:t>with </a:t>
            </a:r>
            <a:r>
              <a:rPr lang="en-US" dirty="0" err="1" smtClean="0"/>
              <a:t>onServiceConnection</a:t>
            </a:r>
            <a:r>
              <a:rPr lang="en-US" dirty="0" smtClean="0"/>
              <a:t>(): gets </a:t>
            </a:r>
            <a:r>
              <a:rPr lang="en-US" dirty="0" err="1" smtClean="0"/>
              <a:t>IBinder</a:t>
            </a:r>
            <a:r>
              <a:rPr lang="en-US" dirty="0" smtClean="0"/>
              <a:t> object</a:t>
            </a:r>
          </a:p>
          <a:p>
            <a:r>
              <a:rPr lang="en-US" dirty="0" smtClean="0"/>
              <a:t>Only works if service and client belongs to the same App</a:t>
            </a:r>
          </a:p>
          <a:p>
            <a:pPr lvl="1"/>
            <a:r>
              <a:rPr lang="en-US" dirty="0" smtClean="0"/>
              <a:t>Otherwise, use Messenger or AIDL</a:t>
            </a:r>
          </a:p>
        </p:txBody>
      </p:sp>
    </p:spTree>
    <p:extLst>
      <p:ext uri="{BB962C8B-B14F-4D97-AF65-F5344CB8AC3E}">
        <p14:creationId xmlns:p14="http://schemas.microsoft.com/office/powerpoint/2010/main" val="4137560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81044" y="829947"/>
            <a:ext cx="5588000" cy="507831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public class </a:t>
            </a:r>
            <a:r>
              <a:rPr lang="en-US" dirty="0" err="1" smtClean="0"/>
              <a:t>MyService</a:t>
            </a:r>
            <a:r>
              <a:rPr lang="en-US" dirty="0" smtClean="0"/>
              <a:t> extends Service {</a:t>
            </a:r>
          </a:p>
          <a:p>
            <a:r>
              <a:rPr lang="en-US" dirty="0"/>
              <a:t> </a:t>
            </a:r>
            <a:r>
              <a:rPr lang="en-US" dirty="0" smtClean="0"/>
              <a:t>   private final </a:t>
            </a:r>
            <a:r>
              <a:rPr lang="en-US" dirty="0" err="1" smtClean="0"/>
              <a:t>IBinder</a:t>
            </a:r>
            <a:r>
              <a:rPr lang="en-US" dirty="0" smtClean="0"/>
              <a:t> </a:t>
            </a:r>
            <a:r>
              <a:rPr lang="en-US" dirty="0" err="1" smtClean="0"/>
              <a:t>myBinder</a:t>
            </a:r>
            <a:r>
              <a:rPr lang="en-US" dirty="0" smtClean="0"/>
              <a:t>= new </a:t>
            </a:r>
            <a:r>
              <a:rPr lang="en-US" dirty="0" err="1" smtClean="0"/>
              <a:t>MyBinder</a:t>
            </a:r>
            <a:r>
              <a:rPr lang="en-US" dirty="0" smtClean="0"/>
              <a:t>();</a:t>
            </a:r>
          </a:p>
          <a:p>
            <a:endParaRPr lang="en-US" dirty="0"/>
          </a:p>
          <a:p>
            <a:r>
              <a:rPr lang="en-US" dirty="0" smtClean="0"/>
              <a:t>    public class </a:t>
            </a:r>
            <a:r>
              <a:rPr lang="en-US" dirty="0" err="1" smtClean="0"/>
              <a:t>MyBinder</a:t>
            </a:r>
            <a:r>
              <a:rPr lang="en-US" dirty="0" smtClean="0"/>
              <a:t> extends Binder {</a:t>
            </a:r>
          </a:p>
          <a:p>
            <a:r>
              <a:rPr lang="en-US" dirty="0" smtClean="0"/>
              <a:t>        		</a:t>
            </a:r>
            <a:r>
              <a:rPr lang="en-US" dirty="0" err="1" smtClean="0"/>
              <a:t>MyService</a:t>
            </a:r>
            <a:r>
              <a:rPr lang="en-US" dirty="0" smtClean="0"/>
              <a:t> </a:t>
            </a:r>
            <a:r>
              <a:rPr lang="en-US" dirty="0" err="1" smtClean="0"/>
              <a:t>getService</a:t>
            </a:r>
            <a:r>
              <a:rPr lang="en-US" dirty="0" smtClean="0"/>
              <a:t>() {</a:t>
            </a:r>
          </a:p>
          <a:p>
            <a:r>
              <a:rPr lang="en-US" dirty="0" smtClean="0"/>
              <a:t>			return </a:t>
            </a:r>
            <a:r>
              <a:rPr lang="en-US" dirty="0" err="1" smtClean="0"/>
              <a:t>MyService.this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   		}</a:t>
            </a:r>
          </a:p>
          <a:p>
            <a:r>
              <a:rPr lang="en-US" dirty="0" smtClean="0"/>
              <a:t>    }</a:t>
            </a:r>
          </a:p>
          <a:p>
            <a:endParaRPr lang="en-US" dirty="0" smtClean="0"/>
          </a:p>
          <a:p>
            <a:r>
              <a:rPr lang="en-US" dirty="0" smtClean="0"/>
              <a:t>    @Override</a:t>
            </a:r>
          </a:p>
          <a:p>
            <a:r>
              <a:rPr lang="en-US" dirty="0" smtClean="0"/>
              <a:t>    public </a:t>
            </a:r>
            <a:r>
              <a:rPr lang="en-US" dirty="0" err="1" smtClean="0"/>
              <a:t>IBinder</a:t>
            </a:r>
            <a:r>
              <a:rPr lang="en-US" dirty="0" smtClean="0"/>
              <a:t> </a:t>
            </a:r>
            <a:r>
              <a:rPr lang="en-US" dirty="0" err="1" smtClean="0"/>
              <a:t>onBind</a:t>
            </a:r>
            <a:r>
              <a:rPr lang="en-US" dirty="0" smtClean="0"/>
              <a:t>(Intent intent) {</a:t>
            </a:r>
          </a:p>
          <a:p>
            <a:r>
              <a:rPr lang="en-US" dirty="0" smtClean="0"/>
              <a:t>        return </a:t>
            </a:r>
            <a:r>
              <a:rPr lang="en-US" dirty="0" err="1" smtClean="0"/>
              <a:t>myBinder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   public f() {}</a:t>
            </a:r>
          </a:p>
          <a:p>
            <a:r>
              <a:rPr lang="en-US" dirty="0" smtClean="0"/>
              <a:t>    public g() {}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mr-IN" dirty="0" smtClean="0"/>
              <a:t>….</a:t>
            </a:r>
            <a:endParaRPr lang="en-US" dirty="0" smtClean="0"/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207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9489" y="285590"/>
            <a:ext cx="8194260" cy="624786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 smtClean="0"/>
              <a:t>public class </a:t>
            </a:r>
            <a:r>
              <a:rPr lang="en-US" sz="1600" dirty="0" err="1" smtClean="0"/>
              <a:t>MyActivity</a:t>
            </a:r>
            <a:r>
              <a:rPr lang="en-US" sz="1600" dirty="0" smtClean="0"/>
              <a:t> extends Activity {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MyService</a:t>
            </a:r>
            <a:r>
              <a:rPr lang="en-US" sz="1600" dirty="0" smtClean="0"/>
              <a:t> </a:t>
            </a:r>
            <a:r>
              <a:rPr lang="en-US" sz="1600" dirty="0" err="1" smtClean="0"/>
              <a:t>myService</a:t>
            </a:r>
            <a:r>
              <a:rPr lang="en-US" sz="1600" dirty="0" smtClean="0"/>
              <a:t>;</a:t>
            </a:r>
          </a:p>
          <a:p>
            <a:endParaRPr lang="en-US" sz="1600" dirty="0" smtClean="0"/>
          </a:p>
          <a:p>
            <a:r>
              <a:rPr lang="en-US" sz="1600" dirty="0" smtClean="0"/>
              <a:t>   @Override</a:t>
            </a:r>
          </a:p>
          <a:p>
            <a:r>
              <a:rPr lang="en-US" sz="1600" dirty="0" smtClean="0"/>
              <a:t>    protected void </a:t>
            </a:r>
            <a:r>
              <a:rPr lang="en-US" sz="1600" dirty="0" err="1" smtClean="0"/>
              <a:t>onStart</a:t>
            </a:r>
            <a:r>
              <a:rPr lang="en-US" sz="1600" dirty="0" smtClean="0"/>
              <a:t>() {</a:t>
            </a:r>
          </a:p>
          <a:p>
            <a:r>
              <a:rPr lang="en-US" sz="1600" dirty="0" smtClean="0"/>
              <a:t>        </a:t>
            </a:r>
            <a:r>
              <a:rPr lang="en-US" sz="1600" dirty="0" err="1" smtClean="0"/>
              <a:t>super.onStart</a:t>
            </a:r>
            <a:r>
              <a:rPr lang="en-US" sz="1600" dirty="0" smtClean="0"/>
              <a:t>();</a:t>
            </a:r>
          </a:p>
          <a:p>
            <a:r>
              <a:rPr lang="en-US" sz="1600" dirty="0" smtClean="0"/>
              <a:t>	Intent intent = new Intent(this, </a:t>
            </a:r>
            <a:r>
              <a:rPr lang="en-US" sz="1600" dirty="0" err="1" smtClean="0"/>
              <a:t>MyService.class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        </a:t>
            </a:r>
            <a:r>
              <a:rPr lang="en-US" sz="1600" dirty="0" err="1" smtClean="0"/>
              <a:t>bindService</a:t>
            </a:r>
            <a:r>
              <a:rPr lang="en-US" sz="1600" dirty="0" smtClean="0"/>
              <a:t>(intent, </a:t>
            </a:r>
            <a:r>
              <a:rPr lang="en-US" sz="1600" dirty="0" err="1" smtClean="0"/>
              <a:t>myCon</a:t>
            </a:r>
            <a:r>
              <a:rPr lang="en-US" sz="1600" dirty="0" smtClean="0"/>
              <a:t>, </a:t>
            </a:r>
            <a:r>
              <a:rPr lang="en-US" sz="1600" dirty="0" err="1" smtClean="0"/>
              <a:t>Context.BIND_AUTO_CREATE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    }</a:t>
            </a:r>
          </a:p>
          <a:p>
            <a:r>
              <a:rPr lang="en-US" sz="1600" dirty="0" smtClean="0"/>
              <a:t>    @Override</a:t>
            </a:r>
          </a:p>
          <a:p>
            <a:r>
              <a:rPr lang="en-US" sz="1600" dirty="0" smtClean="0"/>
              <a:t>    protected void </a:t>
            </a:r>
            <a:r>
              <a:rPr lang="en-US" sz="1600" dirty="0" err="1" smtClean="0"/>
              <a:t>onStop</a:t>
            </a:r>
            <a:r>
              <a:rPr lang="en-US" sz="1600" dirty="0" smtClean="0"/>
              <a:t>() {</a:t>
            </a:r>
          </a:p>
          <a:p>
            <a:r>
              <a:rPr lang="en-US" sz="1600" dirty="0" smtClean="0"/>
              <a:t>        </a:t>
            </a:r>
            <a:r>
              <a:rPr lang="en-US" sz="1600" dirty="0" err="1" smtClean="0"/>
              <a:t>super.onStop</a:t>
            </a:r>
            <a:r>
              <a:rPr lang="en-US" sz="1600" dirty="0" smtClean="0"/>
              <a:t>();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unbindService</a:t>
            </a:r>
            <a:r>
              <a:rPr lang="en-US" sz="1600" dirty="0" smtClean="0"/>
              <a:t>(</a:t>
            </a:r>
            <a:r>
              <a:rPr lang="en-US" sz="1600" dirty="0" err="1" smtClean="0"/>
              <a:t>myCon</a:t>
            </a:r>
            <a:r>
              <a:rPr lang="en-US" sz="1600" dirty="0" smtClean="0"/>
              <a:t>);  }</a:t>
            </a:r>
          </a:p>
          <a:p>
            <a:endParaRPr lang="en-US" sz="1600" dirty="0" smtClean="0"/>
          </a:p>
          <a:p>
            <a:r>
              <a:rPr lang="en-US" sz="1600" dirty="0" smtClean="0"/>
              <a:t>    private </a:t>
            </a:r>
            <a:r>
              <a:rPr lang="en-US" sz="1600" dirty="0" err="1" smtClean="0"/>
              <a:t>ServiceConnection</a:t>
            </a:r>
            <a:r>
              <a:rPr lang="en-US" sz="1600" dirty="0" smtClean="0"/>
              <a:t> </a:t>
            </a:r>
            <a:r>
              <a:rPr lang="en-US" sz="1600" dirty="0" err="1" smtClean="0"/>
              <a:t>mConnection</a:t>
            </a:r>
            <a:r>
              <a:rPr lang="en-US" sz="1600" dirty="0" smtClean="0"/>
              <a:t> = new </a:t>
            </a:r>
            <a:r>
              <a:rPr lang="en-US" sz="1600" dirty="0" err="1" smtClean="0"/>
              <a:t>ServiceConnection</a:t>
            </a:r>
            <a:r>
              <a:rPr lang="en-US" sz="1600" dirty="0" smtClean="0"/>
              <a:t>() {</a:t>
            </a:r>
          </a:p>
          <a:p>
            <a:pPr lvl="1"/>
            <a:r>
              <a:rPr lang="en-US" sz="1600" dirty="0"/>
              <a:t> </a:t>
            </a:r>
            <a:r>
              <a:rPr lang="en-US" sz="1600" dirty="0" smtClean="0"/>
              <a:t>   @Override</a:t>
            </a:r>
          </a:p>
          <a:p>
            <a:pPr lvl="1"/>
            <a:r>
              <a:rPr lang="en-US" sz="1600" dirty="0" smtClean="0"/>
              <a:t>     </a:t>
            </a:r>
            <a:r>
              <a:rPr lang="en-US" sz="1600" dirty="0" smtClean="0"/>
              <a:t>public void </a:t>
            </a:r>
            <a:r>
              <a:rPr lang="en-US" sz="1600" dirty="0" err="1" smtClean="0"/>
              <a:t>onServiceConnected</a:t>
            </a:r>
            <a:r>
              <a:rPr lang="en-US" sz="1600" dirty="0" smtClean="0"/>
              <a:t>(</a:t>
            </a:r>
            <a:r>
              <a:rPr lang="en-US" sz="1600" dirty="0" err="1" smtClean="0"/>
              <a:t>ComponentName</a:t>
            </a:r>
            <a:r>
              <a:rPr lang="en-US" sz="1600" dirty="0" smtClean="0"/>
              <a:t> </a:t>
            </a:r>
            <a:r>
              <a:rPr lang="en-US" sz="1600" dirty="0" err="1" smtClean="0"/>
              <a:t>className</a:t>
            </a:r>
            <a:r>
              <a:rPr lang="en-US" sz="1600" dirty="0" smtClean="0"/>
              <a:t>, </a:t>
            </a:r>
            <a:r>
              <a:rPr lang="en-US" sz="1600" dirty="0" err="1" smtClean="0"/>
              <a:t>IBinder</a:t>
            </a:r>
            <a:r>
              <a:rPr lang="en-US" sz="1600" dirty="0" smtClean="0"/>
              <a:t> service) {</a:t>
            </a:r>
          </a:p>
          <a:p>
            <a:pPr lvl="1"/>
            <a:r>
              <a:rPr lang="en-US" sz="1600" dirty="0" smtClean="0"/>
              <a:t>		</a:t>
            </a:r>
            <a:r>
              <a:rPr lang="en-US" sz="1600" dirty="0" err="1" smtClean="0"/>
              <a:t>MyBinder</a:t>
            </a:r>
            <a:r>
              <a:rPr lang="en-US" sz="1600" dirty="0" smtClean="0"/>
              <a:t> binder = (</a:t>
            </a:r>
            <a:r>
              <a:rPr lang="en-US" sz="1600" dirty="0" err="1" smtClean="0"/>
              <a:t>MyBinder</a:t>
            </a:r>
            <a:r>
              <a:rPr lang="en-US" sz="1600" dirty="0" smtClean="0"/>
              <a:t>) service;</a:t>
            </a:r>
          </a:p>
          <a:p>
            <a:pPr lvl="1"/>
            <a:r>
              <a:rPr lang="en-US" sz="1600" dirty="0" smtClean="0"/>
              <a:t>		</a:t>
            </a:r>
            <a:r>
              <a:rPr lang="en-US" sz="1600" dirty="0" err="1" smtClean="0"/>
              <a:t>myService</a:t>
            </a:r>
            <a:r>
              <a:rPr lang="en-US" sz="1600" dirty="0" smtClean="0"/>
              <a:t> = </a:t>
            </a:r>
            <a:r>
              <a:rPr lang="en-US" sz="1600" dirty="0" err="1" smtClean="0"/>
              <a:t>binder.getService</a:t>
            </a:r>
            <a:r>
              <a:rPr lang="en-US" sz="1600" dirty="0" smtClean="0"/>
              <a:t>();</a:t>
            </a:r>
          </a:p>
          <a:p>
            <a:pPr lvl="1"/>
            <a:r>
              <a:rPr lang="en-US" sz="1600" dirty="0"/>
              <a:t> </a:t>
            </a:r>
            <a:r>
              <a:rPr lang="en-US" sz="1600" dirty="0" smtClean="0"/>
              <a:t>    }</a:t>
            </a:r>
          </a:p>
          <a:p>
            <a:pPr lvl="1"/>
            <a:r>
              <a:rPr lang="en-US" sz="1600" dirty="0" smtClean="0"/>
              <a:t>    @Override</a:t>
            </a:r>
          </a:p>
          <a:p>
            <a:pPr lvl="1"/>
            <a:r>
              <a:rPr lang="en-US" sz="1600" dirty="0" smtClean="0"/>
              <a:t>        public void </a:t>
            </a:r>
            <a:r>
              <a:rPr lang="en-US" sz="1600" dirty="0" err="1" smtClean="0"/>
              <a:t>onServiceDisconnected</a:t>
            </a:r>
            <a:r>
              <a:rPr lang="en-US" sz="1600" dirty="0" smtClean="0"/>
              <a:t>(</a:t>
            </a:r>
            <a:r>
              <a:rPr lang="en-US" sz="1600" dirty="0" err="1" smtClean="0"/>
              <a:t>ComponentName</a:t>
            </a:r>
            <a:r>
              <a:rPr lang="en-US" sz="1600" dirty="0" smtClean="0"/>
              <a:t> arg0) {};</a:t>
            </a:r>
          </a:p>
          <a:p>
            <a:pPr lvl="1"/>
            <a:r>
              <a:rPr lang="en-US" sz="1600" dirty="0" smtClean="0"/>
              <a:t>    }</a:t>
            </a:r>
          </a:p>
          <a:p>
            <a:pPr lvl="1"/>
            <a:r>
              <a:rPr lang="en-US" sz="1600" dirty="0" smtClean="0"/>
              <a:t>}</a:t>
            </a:r>
          </a:p>
          <a:p>
            <a:r>
              <a:rPr lang="en-US" sz="1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13453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Broadcast Receiver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Receiver</a:t>
            </a:r>
          </a:p>
          <a:p>
            <a:pPr lvl="1"/>
            <a:r>
              <a:rPr lang="en-US" dirty="0" smtClean="0"/>
              <a:t>Create an intent filter</a:t>
            </a:r>
          </a:p>
          <a:p>
            <a:pPr lvl="2"/>
            <a:r>
              <a:rPr lang="en-US" dirty="0" smtClean="0"/>
              <a:t>new </a:t>
            </a:r>
            <a:r>
              <a:rPr lang="en-US" dirty="0" err="1" smtClean="0"/>
              <a:t>IntentFilter</a:t>
            </a:r>
            <a:r>
              <a:rPr lang="en-US" dirty="0" smtClean="0"/>
              <a:t>(intent.&lt;action&gt;)</a:t>
            </a:r>
          </a:p>
          <a:p>
            <a:pPr lvl="1"/>
            <a:r>
              <a:rPr lang="en-US" dirty="0" smtClean="0"/>
              <a:t>Create a </a:t>
            </a:r>
            <a:r>
              <a:rPr lang="en-US" dirty="0" err="1" smtClean="0"/>
              <a:t>BroadcastReceiver</a:t>
            </a:r>
            <a:r>
              <a:rPr lang="en-US" dirty="0" smtClean="0"/>
              <a:t> (inner class)</a:t>
            </a:r>
          </a:p>
          <a:p>
            <a:pPr lvl="2"/>
            <a:r>
              <a:rPr lang="en-US" dirty="0" smtClean="0"/>
              <a:t>implement </a:t>
            </a:r>
            <a:r>
              <a:rPr lang="en-US" dirty="0" err="1" smtClean="0"/>
              <a:t>onReceive</a:t>
            </a:r>
            <a:endParaRPr lang="en-US" dirty="0" smtClean="0"/>
          </a:p>
          <a:p>
            <a:pPr lvl="1"/>
            <a:r>
              <a:rPr lang="en-US" dirty="0" smtClean="0"/>
              <a:t>Register the receiver (in </a:t>
            </a:r>
            <a:r>
              <a:rPr lang="en-US" dirty="0" err="1" smtClean="0"/>
              <a:t>onResume</a:t>
            </a:r>
            <a:r>
              <a:rPr lang="en-US" dirty="0" smtClean="0"/>
              <a:t>())</a:t>
            </a:r>
          </a:p>
          <a:p>
            <a:pPr lvl="2"/>
            <a:r>
              <a:rPr lang="en-US" dirty="0" err="1" smtClean="0"/>
              <a:t>registerReceiver</a:t>
            </a:r>
            <a:r>
              <a:rPr lang="en-US" dirty="0" smtClean="0"/>
              <a:t>(&lt;receiver&gt;, &lt;filter&gt;)</a:t>
            </a:r>
          </a:p>
          <a:p>
            <a:pPr lvl="1"/>
            <a:r>
              <a:rPr lang="en-US" dirty="0" smtClean="0"/>
              <a:t>Unregister the receiver in </a:t>
            </a:r>
            <a:r>
              <a:rPr lang="en-US" dirty="0" err="1" smtClean="0"/>
              <a:t>onPause</a:t>
            </a:r>
            <a:r>
              <a:rPr lang="en-US" dirty="0" smtClean="0"/>
              <a:t>()</a:t>
            </a:r>
          </a:p>
          <a:p>
            <a:pPr lvl="2"/>
            <a:r>
              <a:rPr lang="en-US" dirty="0" err="1" smtClean="0"/>
              <a:t>unregisterReceiver</a:t>
            </a:r>
            <a:r>
              <a:rPr lang="en-US" dirty="0" smtClean="0"/>
              <a:t>(&lt;receiver&gt;)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395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Broadcast Receiver by Manifest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Create a receiver class extending </a:t>
            </a:r>
            <a:r>
              <a:rPr lang="en-US" sz="2000" dirty="0" err="1" smtClean="0"/>
              <a:t>BroadcastReceiver</a:t>
            </a:r>
            <a:endParaRPr lang="en-US" sz="2000" dirty="0" smtClean="0"/>
          </a:p>
          <a:p>
            <a:pPr lvl="1"/>
            <a:r>
              <a:rPr lang="en-US" sz="1800" dirty="0" smtClean="0"/>
              <a:t>implement </a:t>
            </a:r>
            <a:r>
              <a:rPr lang="en-US" sz="1800" dirty="0" err="1" smtClean="0"/>
              <a:t>onReceive</a:t>
            </a:r>
            <a:endParaRPr lang="en-US" sz="1800" dirty="0" smtClean="0"/>
          </a:p>
          <a:p>
            <a:r>
              <a:rPr lang="en-US" sz="2000" dirty="0" smtClean="0"/>
              <a:t>&lt;receiver </a:t>
            </a:r>
            <a:r>
              <a:rPr lang="en-US" sz="2000" dirty="0" err="1" smtClean="0"/>
              <a:t>android:name</a:t>
            </a:r>
            <a:r>
              <a:rPr lang="en-US" sz="2000" dirty="0" smtClean="0"/>
              <a:t>=".&lt;receiver class&gt;" </a:t>
            </a:r>
            <a:r>
              <a:rPr lang="en-US" sz="2000" dirty="0" err="1" smtClean="0"/>
              <a:t>android:exported</a:t>
            </a:r>
            <a:r>
              <a:rPr lang="en-US" sz="2000" dirty="0" smtClean="0"/>
              <a:t>="true"&gt;</a:t>
            </a:r>
            <a:br>
              <a:rPr lang="en-US" sz="2000" dirty="0" smtClean="0"/>
            </a:br>
            <a:r>
              <a:rPr lang="en-US" sz="2000" dirty="0" smtClean="0"/>
              <a:t>    &lt;intent-filter&gt;</a:t>
            </a:r>
            <a:br>
              <a:rPr lang="en-US" sz="2000" dirty="0" smtClean="0"/>
            </a:br>
            <a:r>
              <a:rPr lang="en-US" sz="2000" dirty="0" smtClean="0"/>
              <a:t>        &lt;action </a:t>
            </a:r>
            <a:r>
              <a:rPr lang="en-US" sz="2000" dirty="0" err="1" smtClean="0"/>
              <a:t>android:name</a:t>
            </a:r>
            <a:r>
              <a:rPr lang="en-US" sz="2000" dirty="0" smtClean="0"/>
              <a:t>="</a:t>
            </a:r>
            <a:r>
              <a:rPr lang="en-US" sz="2000" dirty="0" err="1" smtClean="0"/>
              <a:t>android.intent.action</a:t>
            </a:r>
            <a:r>
              <a:rPr lang="en-US" sz="2000" dirty="0" smtClean="0"/>
              <a:t>.</a:t>
            </a:r>
            <a:r>
              <a:rPr lang="en-US" sz="2000" dirty="0"/>
              <a:t>*</a:t>
            </a:r>
            <a:r>
              <a:rPr lang="en-US" sz="2000" dirty="0" smtClean="0"/>
              <a:t>action*" /&gt;</a:t>
            </a:r>
            <a:br>
              <a:rPr lang="en-US" sz="2000" dirty="0" smtClean="0"/>
            </a:br>
            <a:r>
              <a:rPr lang="en-US" sz="2000" dirty="0" smtClean="0"/>
              <a:t>    &lt;/intent-filter&gt;</a:t>
            </a:r>
            <a:br>
              <a:rPr lang="en-US" sz="2000" dirty="0" smtClean="0"/>
            </a:br>
            <a:r>
              <a:rPr lang="en-US" sz="2000" dirty="0" smtClean="0"/>
              <a:t>&lt;/receiver&gt;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5925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 a Broadcast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class</a:t>
            </a:r>
          </a:p>
          <a:p>
            <a:pPr lvl="1"/>
            <a:r>
              <a:rPr lang="en-US" dirty="0" smtClean="0"/>
              <a:t>new Intent()</a:t>
            </a:r>
          </a:p>
          <a:p>
            <a:r>
              <a:rPr lang="en-US" dirty="0" smtClean="0"/>
              <a:t>Set action</a:t>
            </a:r>
          </a:p>
          <a:p>
            <a:pPr lvl="1"/>
            <a:r>
              <a:rPr lang="en-US" dirty="0" err="1" smtClean="0"/>
              <a:t>setAction</a:t>
            </a:r>
            <a:r>
              <a:rPr lang="en-US" dirty="0" smtClean="0"/>
              <a:t>(&lt;action name&gt;)</a:t>
            </a:r>
          </a:p>
          <a:p>
            <a:r>
              <a:rPr lang="en-US" dirty="0" smtClean="0"/>
              <a:t>Add extra information</a:t>
            </a:r>
          </a:p>
          <a:p>
            <a:pPr lvl="1"/>
            <a:r>
              <a:rPr lang="en-US" dirty="0" err="1" smtClean="0"/>
              <a:t>putExtr</a:t>
            </a:r>
            <a:r>
              <a:rPr lang="en-US" dirty="0" smtClean="0"/>
              <a:t>()</a:t>
            </a:r>
          </a:p>
          <a:p>
            <a:r>
              <a:rPr lang="en-US" dirty="0" err="1" smtClean="0"/>
              <a:t>sendBroadcast</a:t>
            </a:r>
            <a:r>
              <a:rPr lang="en-US" dirty="0" smtClean="0"/>
              <a:t>(&lt;intent&gt;)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08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290</Words>
  <Application>Microsoft Macintosh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Bound Services &amp; BroadcastReceivers</vt:lpstr>
      <vt:lpstr>Activity Lifecycle</vt:lpstr>
      <vt:lpstr>PowerPoint Presentation</vt:lpstr>
      <vt:lpstr>Bound Service</vt:lpstr>
      <vt:lpstr>PowerPoint Presentation</vt:lpstr>
      <vt:lpstr>PowerPoint Presentation</vt:lpstr>
      <vt:lpstr>Broadcast Receiver</vt:lpstr>
      <vt:lpstr>Broadcast Receiver by Manifest</vt:lpstr>
      <vt:lpstr>Send a Broadcast</vt:lpstr>
      <vt:lpstr>Implicit Intent vs Broadcast Receiver</vt:lpstr>
    </vt:vector>
  </TitlesOfParts>
  <Company>Myongji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15</cp:revision>
  <dcterms:created xsi:type="dcterms:W3CDTF">2016-11-27T15:03:52Z</dcterms:created>
  <dcterms:modified xsi:type="dcterms:W3CDTF">2016-11-28T02:00:54Z</dcterms:modified>
</cp:coreProperties>
</file>