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7E9C0-8EC2-4AC0-9D14-0E93853D19D7}" type="datetimeFigureOut">
              <a:rPr lang="ko-KR" altLang="en-US" smtClean="0"/>
              <a:pPr/>
              <a:t>8/19/2014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AEA30-A866-4314-911E-D5BB274312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AEA30-A866-4314-911E-D5BB27431297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AEA30-A866-4314-911E-D5BB27431297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AEA30-A866-4314-911E-D5BB27431297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tasker.dinglisch.net/" TargetMode="External"/><Relationship Id="rId7" Type="http://schemas.openxmlformats.org/officeDocument/2006/relationships/hyperlink" Target="http://crowd.cs.umass.edu/" TargetMode="External"/><Relationship Id="rId2" Type="http://schemas.openxmlformats.org/officeDocument/2006/relationships/hyperlink" Target="http://www.twofortyfouram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ppmakr.com/" TargetMode="External"/><Relationship Id="rId5" Type="http://schemas.openxmlformats.org/officeDocument/2006/relationships/hyperlink" Target="http://phonegap.com/" TargetMode="External"/><Relationship Id="rId4" Type="http://schemas.openxmlformats.org/officeDocument/2006/relationships/hyperlink" Target="https://www.touchdevelop.com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 smtClean="0"/>
              <a:t>Code In The Air – Simplifying Sensing and Coordination Tasks on </a:t>
            </a:r>
            <a:r>
              <a:rPr lang="en-US" altLang="ko-KR" b="1" dirty="0" err="1" smtClean="0"/>
              <a:t>Smartphones</a:t>
            </a:r>
            <a:endParaRPr lang="ko-KR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sz="2600" dirty="0" smtClean="0"/>
              <a:t>Lenin </a:t>
            </a:r>
            <a:r>
              <a:rPr lang="en-US" altLang="ko-KR" sz="2600" dirty="0" err="1" smtClean="0"/>
              <a:t>Ravindranath</a:t>
            </a:r>
            <a:r>
              <a:rPr lang="en-US" altLang="ko-KR" sz="2600" dirty="0" smtClean="0"/>
              <a:t>, </a:t>
            </a:r>
          </a:p>
          <a:p>
            <a:r>
              <a:rPr lang="sv-SE" altLang="ko-KR" sz="2600" dirty="0" smtClean="0"/>
              <a:t>Hari Balakrishnan, and Sam Madden</a:t>
            </a:r>
          </a:p>
          <a:p>
            <a:r>
              <a:rPr lang="en-US" altLang="ko-KR" sz="2000" dirty="0" smtClean="0"/>
              <a:t>MIT Computer Science and </a:t>
            </a:r>
            <a:r>
              <a:rPr lang="en-US" altLang="ko-KR" sz="2000" dirty="0" err="1" smtClean="0"/>
              <a:t>Articial</a:t>
            </a:r>
            <a:r>
              <a:rPr lang="en-US" altLang="ko-KR" sz="2000" dirty="0" smtClean="0"/>
              <a:t> Intelligence Laboratory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Code Partitioning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dirty="0" smtClean="0"/>
              <a:t>If a function works with only one device object, that function always runs on that device. If a function works with multiple device objects, it runs on the server. </a:t>
            </a:r>
          </a:p>
          <a:p>
            <a:r>
              <a:rPr lang="en-US" altLang="ko-KR" dirty="0" smtClean="0"/>
              <a:t>If a function does not work with any device objects, we look at the call graph.</a:t>
            </a:r>
          </a:p>
          <a:p>
            <a:r>
              <a:rPr lang="en-US" altLang="ko-KR" b="1" dirty="0" smtClean="0"/>
              <a:t>Handling Disconnections</a:t>
            </a:r>
          </a:p>
          <a:p>
            <a:pPr lvl="1"/>
            <a:r>
              <a:rPr lang="en-US" altLang="ko-KR" dirty="0" smtClean="0"/>
              <a:t>CITA supports task-wide policies and fine-grained callback specific policies</a:t>
            </a:r>
          </a:p>
          <a:p>
            <a:r>
              <a:rPr lang="en-US" altLang="ko-KR" b="1" dirty="0" smtClean="0"/>
              <a:t>Privacy Model</a:t>
            </a:r>
          </a:p>
          <a:p>
            <a:pPr lvl="1"/>
            <a:r>
              <a:rPr lang="en-US" altLang="ko-KR" dirty="0" smtClean="0"/>
              <a:t>Alice must grant permission to her spouse to monitor </a:t>
            </a:r>
            <a:r>
              <a:rPr lang="en-US" altLang="ko-KR" dirty="0" smtClean="0"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leaves(work).</a:t>
            </a:r>
            <a:endParaRPr lang="ko-KR" altLang="en-US" b="1" dirty="0">
              <a:latin typeface="Microsoft Himalaya" pitchFamily="2" charset="0"/>
              <a:cs typeface="Microsoft Himalaya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RELATEDWORK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i="1" dirty="0" smtClean="0"/>
              <a:t>Locale®</a:t>
            </a:r>
            <a:r>
              <a:rPr lang="en-US" altLang="ko-KR" dirty="0" smtClean="0"/>
              <a:t> </a:t>
            </a:r>
            <a:r>
              <a:rPr lang="en-US" altLang="ko-KR" dirty="0" smtClean="0">
                <a:hlinkClick r:id="rId2"/>
              </a:rPr>
              <a:t>http://www.twofortyfouram.com/</a:t>
            </a:r>
            <a:r>
              <a:rPr lang="en-US" altLang="ko-KR" dirty="0" smtClean="0"/>
              <a:t> </a:t>
            </a:r>
          </a:p>
          <a:p>
            <a:r>
              <a:rPr lang="en-US" altLang="ko-KR" dirty="0" err="1" smtClean="0"/>
              <a:t>Tasker</a:t>
            </a:r>
            <a:r>
              <a:rPr lang="en-US" altLang="ko-KR" b="1" dirty="0" smtClean="0"/>
              <a:t>  </a:t>
            </a:r>
            <a:r>
              <a:rPr lang="en-US" altLang="ko-KR" dirty="0" smtClean="0">
                <a:hlinkClick r:id="rId3"/>
              </a:rPr>
              <a:t>http://tasker.dinglisch.net/</a:t>
            </a:r>
            <a:r>
              <a:rPr lang="en-US" altLang="ko-KR" dirty="0" smtClean="0"/>
              <a:t> </a:t>
            </a:r>
          </a:p>
          <a:p>
            <a:r>
              <a:rPr lang="en-US" altLang="ko-KR" sz="2800" dirty="0" err="1" smtClean="0"/>
              <a:t>TouchDevelop</a:t>
            </a:r>
            <a:r>
              <a:rPr lang="en-US" altLang="ko-KR" sz="2800" dirty="0" smtClean="0"/>
              <a:t> </a:t>
            </a:r>
            <a:r>
              <a:rPr lang="en-US" altLang="ko-KR" dirty="0" smtClean="0">
                <a:hlinkClick r:id="rId4"/>
              </a:rPr>
              <a:t>https://www.touchdevelop.com/</a:t>
            </a:r>
            <a:r>
              <a:rPr lang="en-US" altLang="ko-KR" dirty="0" smtClean="0"/>
              <a:t> </a:t>
            </a:r>
          </a:p>
          <a:p>
            <a:r>
              <a:rPr lang="en-US" altLang="ko-KR" dirty="0" smtClean="0"/>
              <a:t>Google’s </a:t>
            </a:r>
            <a:r>
              <a:rPr lang="en-US" altLang="ko-KR" dirty="0" err="1" smtClean="0"/>
              <a:t>AppInventor</a:t>
            </a:r>
            <a:endParaRPr lang="en-US" altLang="ko-KR" dirty="0" smtClean="0"/>
          </a:p>
          <a:p>
            <a:r>
              <a:rPr lang="en-US" altLang="ko-KR" dirty="0" err="1" smtClean="0"/>
              <a:t>PhoneGap</a:t>
            </a:r>
            <a:r>
              <a:rPr lang="en-US" altLang="ko-KR" dirty="0" smtClean="0"/>
              <a:t>  </a:t>
            </a:r>
            <a:r>
              <a:rPr lang="en-US" altLang="ko-KR" dirty="0" smtClean="0">
                <a:hlinkClick r:id="rId5"/>
              </a:rPr>
              <a:t>http://phonegap.com/</a:t>
            </a:r>
            <a:r>
              <a:rPr lang="en-US" altLang="ko-KR" dirty="0" smtClean="0"/>
              <a:t> </a:t>
            </a:r>
          </a:p>
          <a:p>
            <a:r>
              <a:rPr lang="en-US" altLang="ko-KR" dirty="0" err="1" smtClean="0"/>
              <a:t>AppMakr</a:t>
            </a:r>
            <a:r>
              <a:rPr lang="en-US" altLang="ko-KR" dirty="0" smtClean="0"/>
              <a:t> </a:t>
            </a:r>
            <a:r>
              <a:rPr lang="en-US" altLang="ko-KR" dirty="0" smtClean="0">
                <a:hlinkClick r:id="rId6"/>
              </a:rPr>
              <a:t>http://www.appmakr.com/</a:t>
            </a:r>
            <a:r>
              <a:rPr lang="en-US" altLang="ko-KR" dirty="0" smtClean="0"/>
              <a:t> </a:t>
            </a:r>
          </a:p>
          <a:p>
            <a:r>
              <a:rPr lang="en-US" altLang="ko-KR" dirty="0" err="1" smtClean="0"/>
              <a:t>mCrowd</a:t>
            </a:r>
            <a:r>
              <a:rPr lang="en-US" altLang="ko-KR" dirty="0" smtClean="0"/>
              <a:t> </a:t>
            </a:r>
            <a:r>
              <a:rPr lang="en-US" altLang="ko-KR" dirty="0" smtClean="0">
                <a:hlinkClick r:id="rId7"/>
              </a:rPr>
              <a:t>http://crowd.cs.umass.edu/</a:t>
            </a:r>
            <a:r>
              <a:rPr lang="en-US" altLang="ko-KR" dirty="0" smtClean="0"/>
              <a:t> </a:t>
            </a:r>
          </a:p>
          <a:p>
            <a:r>
              <a:rPr lang="en-US" altLang="ko-KR" dirty="0" smtClean="0"/>
              <a:t>PRISM</a:t>
            </a: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CITA, a system that eases the development and running of tasking applications on </a:t>
            </a:r>
            <a:r>
              <a:rPr lang="en-US" altLang="ko-KR" dirty="0" err="1" smtClean="0"/>
              <a:t>smartphones</a:t>
            </a:r>
            <a:endParaRPr lang="en-US" altLang="ko-KR" dirty="0" smtClean="0"/>
          </a:p>
          <a:p>
            <a:r>
              <a:rPr lang="en-US" altLang="ko-KR" dirty="0" smtClean="0"/>
              <a:t>Applications summing up sensing and coordination</a:t>
            </a:r>
          </a:p>
          <a:p>
            <a:r>
              <a:rPr lang="en-US" altLang="ko-KR" dirty="0" smtClean="0"/>
              <a:t>Tasking framework</a:t>
            </a:r>
          </a:p>
          <a:p>
            <a:r>
              <a:rPr lang="en-US" altLang="ko-KR" dirty="0" smtClean="0"/>
              <a:t>Energy-efficient activity layer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Outlines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ABSTRACT</a:t>
            </a:r>
          </a:p>
          <a:p>
            <a:r>
              <a:rPr lang="en-US" altLang="ko-KR" dirty="0" smtClean="0"/>
              <a:t>INTRODUCTION</a:t>
            </a:r>
          </a:p>
          <a:p>
            <a:r>
              <a:rPr lang="en-US" altLang="ko-KR" dirty="0" smtClean="0"/>
              <a:t>CITA</a:t>
            </a:r>
          </a:p>
          <a:p>
            <a:r>
              <a:rPr lang="en-US" altLang="ko-KR" dirty="0" smtClean="0"/>
              <a:t>ACTIVITY LAYER</a:t>
            </a:r>
          </a:p>
          <a:p>
            <a:r>
              <a:rPr lang="en-US" altLang="ko-KR" dirty="0" smtClean="0"/>
              <a:t>TASKING FRAMEWORK</a:t>
            </a:r>
          </a:p>
          <a:p>
            <a:r>
              <a:rPr lang="en-US" altLang="ko-KR" dirty="0" smtClean="0"/>
              <a:t>RELATED WORK</a:t>
            </a:r>
          </a:p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 smtClean="0"/>
              <a:t>ABSTRACT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Tasking applications</a:t>
            </a:r>
          </a:p>
          <a:p>
            <a:pPr lvl="1"/>
            <a:r>
              <a:rPr lang="en-US" altLang="ko-KR" dirty="0" smtClean="0"/>
              <a:t>location-based reminders, notifying when friends are nearby, changing the ring-mode of a phone </a:t>
            </a:r>
          </a:p>
          <a:p>
            <a:r>
              <a:rPr lang="en-US" altLang="ko-KR" dirty="0" smtClean="0"/>
              <a:t>Developing tasking applications is non-trivial for two reasons: </a:t>
            </a:r>
          </a:p>
          <a:p>
            <a:pPr lvl="1"/>
            <a:r>
              <a:rPr lang="en-US" altLang="ko-KR" dirty="0" smtClean="0"/>
              <a:t>poor abstractions and poor programming support</a:t>
            </a:r>
          </a:p>
          <a:p>
            <a:r>
              <a:rPr lang="en-US" altLang="ko-KR" dirty="0" smtClean="0"/>
              <a:t>Code In The Air (CITA)</a:t>
            </a:r>
          </a:p>
          <a:p>
            <a:pPr lvl="1"/>
            <a:r>
              <a:rPr lang="en-US" altLang="ko-KR" dirty="0" smtClean="0"/>
              <a:t>An activity composition framework </a:t>
            </a:r>
          </a:p>
          <a:p>
            <a:pPr lvl="1"/>
            <a:r>
              <a:rPr lang="en-US" altLang="ko-KR" dirty="0" smtClean="0"/>
              <a:t>A tasking execution framework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Tasking applications</a:t>
            </a:r>
          </a:p>
          <a:p>
            <a:pPr lvl="1"/>
            <a:r>
              <a:rPr lang="en-US" altLang="ko-KR" dirty="0" smtClean="0"/>
              <a:t>process data from multi sensors to know the user’s context and activity</a:t>
            </a:r>
          </a:p>
          <a:p>
            <a:r>
              <a:rPr lang="en-US" altLang="ko-KR" dirty="0" smtClean="0"/>
              <a:t>Poor abstractions</a:t>
            </a:r>
          </a:p>
          <a:p>
            <a:pPr lvl="1"/>
            <a:r>
              <a:rPr lang="en-US" altLang="ko-KR" dirty="0" err="1" smtClean="0"/>
              <a:t>isWalking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isBiking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isRunning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isDriving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isOutdoors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enterPlace</a:t>
            </a:r>
            <a:r>
              <a:rPr lang="en-US" altLang="ko-KR" dirty="0" smtClean="0"/>
              <a:t>, and </a:t>
            </a:r>
            <a:r>
              <a:rPr lang="en-US" altLang="ko-KR" dirty="0" err="1" smtClean="0"/>
              <a:t>leavePlace</a:t>
            </a:r>
            <a:endParaRPr lang="en-US" altLang="ko-KR" dirty="0" smtClean="0"/>
          </a:p>
          <a:p>
            <a:r>
              <a:rPr lang="en-US" altLang="ko-KR" dirty="0" smtClean="0"/>
              <a:t>Poor programming support</a:t>
            </a:r>
          </a:p>
          <a:p>
            <a:pPr lvl="1"/>
            <a:r>
              <a:rPr lang="en-US" altLang="ko-KR" dirty="0" smtClean="0"/>
              <a:t>Tasking applications are inherently distributed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Code In The Air Architecture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495425"/>
            <a:ext cx="35814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4191000" y="1524000"/>
            <a:ext cx="4800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Tasking framework:  </a:t>
            </a:r>
            <a:r>
              <a:rPr lang="en-US" dirty="0" smtClean="0"/>
              <a:t>developers write task scripts and compile to server and mobile codes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Activity layer: </a:t>
            </a:r>
            <a:r>
              <a:rPr lang="en-US" dirty="0" smtClean="0"/>
              <a:t>high level abstraction allowing activity composition such as </a:t>
            </a:r>
            <a:r>
              <a:rPr lang="en-US" dirty="0" err="1" smtClean="0"/>
              <a:t>isBiking</a:t>
            </a:r>
            <a:r>
              <a:rPr lang="en-US" dirty="0" smtClean="0"/>
              <a:t>, </a:t>
            </a:r>
            <a:r>
              <a:rPr lang="en-US" dirty="0" err="1" smtClean="0"/>
              <a:t>isDriving</a:t>
            </a: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Push service: </a:t>
            </a:r>
            <a:r>
              <a:rPr lang="en-US" dirty="0" smtClean="0"/>
              <a:t>communicates between devices &amp; server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Activity Layer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ko-KR" dirty="0" smtClean="0"/>
              <a:t>Accuracy and energy efficiency are non-trivial challenges.</a:t>
            </a:r>
          </a:p>
          <a:p>
            <a:r>
              <a:rPr lang="en-US" altLang="ko-KR" b="1" dirty="0" smtClean="0"/>
              <a:t>Location hierarchies</a:t>
            </a:r>
          </a:p>
          <a:p>
            <a:pPr lvl="1"/>
            <a:r>
              <a:rPr lang="en-US" altLang="ko-KR" dirty="0" smtClean="0"/>
              <a:t>CITA recognize different granularities of places, in increasing order of “coarseness”: room, floor, and building levels</a:t>
            </a:r>
          </a:p>
          <a:p>
            <a:pPr lvl="1"/>
            <a:r>
              <a:rPr lang="en-US" altLang="ko-KR" dirty="0" smtClean="0"/>
              <a:t>Energy Efficiency </a:t>
            </a:r>
          </a:p>
          <a:p>
            <a:r>
              <a:rPr lang="en-US" altLang="ko-KR" b="1" dirty="0" smtClean="0"/>
              <a:t>Activity composition</a:t>
            </a:r>
          </a:p>
          <a:p>
            <a:pPr lvl="1"/>
            <a:r>
              <a:rPr lang="en-US" altLang="ko-KR" dirty="0" smtClean="0"/>
              <a:t>By adding lower-level activities using logical predicates to create high-level activities</a:t>
            </a:r>
          </a:p>
          <a:p>
            <a:pPr lvl="2"/>
            <a:r>
              <a:rPr lang="en-US" altLang="ko-KR" dirty="0" smtClean="0"/>
              <a:t>Support AND, OR, NOT, </a:t>
            </a:r>
          </a:p>
          <a:p>
            <a:pPr lvl="2"/>
            <a:r>
              <a:rPr lang="en-US" altLang="ko-KR" dirty="0" smtClean="0"/>
              <a:t>Event A WITHIN 10 sec, Event A for 10 sec, Event A next B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TASKING FRAMEWORK</a:t>
            </a: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3603" y="76200"/>
            <a:ext cx="173997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427684"/>
            <a:ext cx="4800600" cy="3668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altLang="ko-KR" dirty="0" smtClean="0"/>
              <a:t>A Single-Device Task</a:t>
            </a:r>
            <a:endParaRPr lang="ko-KR" altLang="en-US" dirty="0"/>
          </a:p>
        </p:txBody>
      </p:sp>
      <p:sp>
        <p:nvSpPr>
          <p:cNvPr id="12" name="Rectangle 11"/>
          <p:cNvSpPr/>
          <p:nvPr/>
        </p:nvSpPr>
        <p:spPr>
          <a:xfrm>
            <a:off x="1447800" y="6336268"/>
            <a:ext cx="6324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/>
              <a:t>“Bob wants his phone to use 3G rather than </a:t>
            </a:r>
            <a:r>
              <a:rPr lang="en-US" altLang="ko-KR" dirty="0" err="1" smtClean="0"/>
              <a:t>WiFi</a:t>
            </a:r>
            <a:r>
              <a:rPr lang="en-US" altLang="ko-KR" dirty="0" smtClean="0"/>
              <a:t> when outdoors”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41189"/>
            <a:ext cx="1371600" cy="1482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TASKING FRAMEWORK</a:t>
            </a:r>
            <a:endParaRPr lang="ko-KR" alt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209801"/>
            <a:ext cx="4586110" cy="4038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altLang="ko-KR" dirty="0" smtClean="0"/>
              <a:t>A Cloud-Enabled Task</a:t>
            </a:r>
            <a:endParaRPr lang="ko-KR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" y="6458635"/>
            <a:ext cx="8915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500" dirty="0" smtClean="0"/>
              <a:t>“Eve wants her phone to map her bike path whenever she goes for a long bike ride and store it on the server”.</a:t>
            </a:r>
            <a:endParaRPr lang="ko-KR" alt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TASKING FRAMEWORK</a:t>
            </a:r>
            <a:endParaRPr lang="ko-KR" alt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514600"/>
            <a:ext cx="3429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altLang="ko-KR" dirty="0" smtClean="0"/>
              <a:t>A Multi-Device Task</a:t>
            </a:r>
            <a:endParaRPr lang="ko-KR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" y="6324600"/>
            <a:ext cx="868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/>
              <a:t>“Jim would like to be alerted whenever his spouse Alice leaves her workplace”</a:t>
            </a:r>
            <a:endParaRPr lang="ko-KR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2743200"/>
            <a:ext cx="381000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449</Words>
  <Application>Microsoft Office PowerPoint</Application>
  <PresentationFormat>On-screen Show (4:3)</PresentationFormat>
  <Paragraphs>73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Code In The Air – Simplifying Sensing and Coordination Tasks on Smartphones</vt:lpstr>
      <vt:lpstr>Outlines</vt:lpstr>
      <vt:lpstr>ABSTRACT</vt:lpstr>
      <vt:lpstr>INTRODUCTION</vt:lpstr>
      <vt:lpstr>Code In The Air Architecture</vt:lpstr>
      <vt:lpstr>Activity Layer</vt:lpstr>
      <vt:lpstr>TASKING FRAMEWORK</vt:lpstr>
      <vt:lpstr>TASKING FRAMEWORK</vt:lpstr>
      <vt:lpstr>TASKING FRAMEWORK</vt:lpstr>
      <vt:lpstr>Code Partitioning</vt:lpstr>
      <vt:lpstr>RELATEDWORK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In The Air - Simplifying Tasking on Smartphones</dc:title>
  <dc:creator>Administrator</dc:creator>
  <cp:lastModifiedBy>Registered User</cp:lastModifiedBy>
  <cp:revision>55</cp:revision>
  <dcterms:created xsi:type="dcterms:W3CDTF">2006-08-16T00:00:00Z</dcterms:created>
  <dcterms:modified xsi:type="dcterms:W3CDTF">2014-08-19T13:29:45Z</dcterms:modified>
</cp:coreProperties>
</file>