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0" r:id="rId8"/>
    <p:sldId id="261" r:id="rId9"/>
    <p:sldId id="262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6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0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4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4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8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42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4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67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9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D46CD-329F-A645-A608-D7B3D55F3BE2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A49E6-6A15-3D49-AE6D-46E58A25C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4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onicframework.com/docs/v2/theming/overriding-ionic-variables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4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&lt;ion-slides [options]=“</a:t>
            </a:r>
            <a:r>
              <a:rPr lang="en-US" dirty="0" err="1" smtClean="0"/>
              <a:t>myslideoptions</a:t>
            </a:r>
            <a:r>
              <a:rPr lang="en-US" dirty="0" smtClean="0"/>
              <a:t>”&gt;</a:t>
            </a:r>
          </a:p>
          <a:p>
            <a:pPr marL="457200" lvl="1" indent="0">
              <a:buNone/>
            </a:pPr>
            <a:r>
              <a:rPr lang="en-US" dirty="0" smtClean="0"/>
              <a:t>&lt;ion-slide&gt;</a:t>
            </a:r>
          </a:p>
          <a:p>
            <a:pPr marL="457200" lvl="1" indent="0">
              <a:buNone/>
            </a:pPr>
            <a:r>
              <a:rPr lang="en-US" dirty="0" smtClean="0"/>
              <a:t>&lt;/ion-slide&gt;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&lt;/ion-slides&gt;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mysldeoptions</a:t>
            </a:r>
            <a:r>
              <a:rPr lang="en-US" dirty="0" smtClean="0"/>
              <a:t>={</a:t>
            </a:r>
            <a:r>
              <a:rPr lang="en-US" dirty="0" err="1" smtClean="0"/>
              <a:t>pager:true</a:t>
            </a:r>
            <a:r>
              <a:rPr lang="en-US" dirty="0" smtClean="0"/>
              <a:t>, </a:t>
            </a:r>
            <a:r>
              <a:rPr lang="en-US" dirty="0" err="1" smtClean="0"/>
              <a:t>initialSlide</a:t>
            </a:r>
            <a:r>
              <a:rPr lang="en-US" dirty="0" smtClean="0"/>
              <a:t>: 1, </a:t>
            </a:r>
            <a:r>
              <a:rPr lang="is-IS" dirty="0" smtClean="0"/>
              <a:t>…</a:t>
            </a:r>
            <a:r>
              <a:rPr lang="en-US" dirty="0" smtClean="0"/>
              <a:t>};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You can use *</a:t>
            </a:r>
            <a:r>
              <a:rPr lang="en-US" dirty="0" err="1" smtClean="0"/>
              <a:t>ngIf</a:t>
            </a:r>
            <a:r>
              <a:rPr lang="en-US" dirty="0" smtClean="0"/>
              <a:t>, *</a:t>
            </a:r>
            <a:r>
              <a:rPr lang="en-US" dirty="0" err="1" smtClean="0"/>
              <a:t>ngFor</a:t>
            </a:r>
            <a:r>
              <a:rPr lang="en-US" dirty="0"/>
              <a:t> </a:t>
            </a:r>
            <a:r>
              <a:rPr lang="en-US" dirty="0" smtClean="0"/>
              <a:t>in ion-slide tag</a:t>
            </a:r>
          </a:p>
        </p:txBody>
      </p:sp>
    </p:spTree>
    <p:extLst>
      <p:ext uri="{BB962C8B-B14F-4D97-AF65-F5344CB8AC3E}">
        <p14:creationId xmlns:p14="http://schemas.microsoft.com/office/powerpoint/2010/main" val="1136717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slides to show weathers</a:t>
            </a:r>
          </a:p>
          <a:p>
            <a:r>
              <a:rPr lang="en-US" dirty="0" smtClean="0"/>
              <a:t>First slide is always local weather</a:t>
            </a:r>
          </a:p>
          <a:p>
            <a:r>
              <a:rPr lang="en-US" dirty="0" smtClean="0"/>
              <a:t>Each slide shows both city weather and 7-day </a:t>
            </a:r>
            <a:r>
              <a:rPr lang="en-US" dirty="0" err="1" smtClean="0"/>
              <a:t>forcast</a:t>
            </a:r>
            <a:endParaRPr lang="en-US" dirty="0" smtClean="0"/>
          </a:p>
          <a:p>
            <a:r>
              <a:rPr lang="en-US" dirty="0" smtClean="0"/>
              <a:t>Add should work</a:t>
            </a:r>
          </a:p>
          <a:p>
            <a:r>
              <a:rPr lang="en-US" dirty="0" smtClean="0"/>
              <a:t>Each slide has “remove weather” button at the bottom, which removes this slide</a:t>
            </a:r>
          </a:p>
          <a:p>
            <a:r>
              <a:rPr lang="en-US" dirty="0" smtClean="0"/>
              <a:t>Local weather slide cannot </a:t>
            </a:r>
            <a:r>
              <a:rPr lang="en-US" smtClean="0"/>
              <a:t>be removed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71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to delete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 &lt;ion-item-sliding *</a:t>
            </a:r>
            <a:r>
              <a:rPr lang="en-US" dirty="0" err="1" smtClean="0"/>
              <a:t>ngFor</a:t>
            </a:r>
            <a:r>
              <a:rPr lang="en-US" dirty="0" smtClean="0"/>
              <a:t>=“let item</a:t>
            </a:r>
            <a:r>
              <a:rPr lang="is-IS" dirty="0" smtClean="0"/>
              <a:t>…</a:t>
            </a:r>
            <a:r>
              <a:rPr lang="en-US" dirty="0" smtClean="0"/>
              <a:t>" &gt;</a:t>
            </a:r>
          </a:p>
          <a:p>
            <a:pPr marL="0" indent="0">
              <a:buNone/>
            </a:pPr>
            <a:r>
              <a:rPr lang="en-US" dirty="0" smtClean="0"/>
              <a:t>	&lt;</a:t>
            </a:r>
            <a:r>
              <a:rPr lang="en-US" dirty="0" err="1" smtClean="0"/>
              <a:t>buttom</a:t>
            </a:r>
            <a:r>
              <a:rPr lang="en-US" dirty="0" smtClean="0"/>
              <a:t> ion-item </a:t>
            </a:r>
            <a:r>
              <a:rPr lang="is-IS" dirty="0" smtClean="0"/>
              <a:t>…&gt;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...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&lt;/button&gt;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&lt;ion-item-options&gt;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	&lt;button ion-button icon-only (click)=‘remove(item)’&gt;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smtClean="0"/>
              <a:t>&lt;ion-icon name='trash'&gt;&lt;/ion-icon&gt;</a:t>
            </a:r>
            <a:r>
              <a:rPr lang="is-IS" dirty="0"/>
              <a:t>	</a:t>
            </a:r>
            <a:r>
              <a:rPr lang="is-IS" dirty="0" smtClean="0"/>
              <a:t>	&lt;/button&gt;</a:t>
            </a:r>
          </a:p>
          <a:p>
            <a:pPr marL="0" indent="0">
              <a:buNone/>
            </a:pPr>
            <a:r>
              <a:rPr lang="is-IS" dirty="0"/>
              <a:t>	</a:t>
            </a:r>
            <a:r>
              <a:rPr lang="is-IS" dirty="0" smtClean="0"/>
              <a:t>&lt;/ion-item-options&gt;</a:t>
            </a:r>
          </a:p>
          <a:p>
            <a:pPr marL="0" indent="0">
              <a:buNone/>
            </a:pPr>
            <a:r>
              <a:rPr lang="is-IS" dirty="0" smtClean="0"/>
              <a:t>&lt;/ion-item-sliding&gt;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9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Slice to delete a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Remove a weather from </a:t>
            </a:r>
            <a:r>
              <a:rPr lang="en-US" dirty="0" err="1" smtClean="0"/>
              <a:t>weatherList</a:t>
            </a:r>
            <a:endParaRPr lang="en-US" dirty="0" smtClean="0"/>
          </a:p>
          <a:p>
            <a:pPr lvl="1"/>
            <a:r>
              <a:rPr lang="en-US" dirty="0" smtClean="0"/>
              <a:t>get index of the weather</a:t>
            </a:r>
          </a:p>
          <a:p>
            <a:pPr lvl="2"/>
            <a:r>
              <a:rPr lang="en-US" dirty="0" err="1" smtClean="0"/>
              <a:t>weatherList.indexOf</a:t>
            </a:r>
            <a:r>
              <a:rPr lang="en-US" dirty="0" smtClean="0"/>
              <a:t>( weather )</a:t>
            </a:r>
          </a:p>
          <a:p>
            <a:pPr lvl="1"/>
            <a:r>
              <a:rPr lang="en-US" dirty="0" smtClean="0"/>
              <a:t>splice!</a:t>
            </a:r>
          </a:p>
          <a:p>
            <a:pPr lvl="2"/>
            <a:r>
              <a:rPr lang="en-US" dirty="0" err="1" smtClean="0"/>
              <a:t>weatherList.splice</a:t>
            </a:r>
            <a:r>
              <a:rPr lang="en-US" dirty="0" smtClean="0"/>
              <a:t>( &lt;index&gt;, &lt;</a:t>
            </a:r>
            <a:r>
              <a:rPr lang="en-US" dirty="0" err="1" smtClean="0"/>
              <a:t>legnth</a:t>
            </a:r>
            <a:r>
              <a:rPr lang="en-US" dirty="0" smtClean="0"/>
              <a:t>&gt; )</a:t>
            </a:r>
          </a:p>
          <a:p>
            <a:pPr lvl="3"/>
            <a:r>
              <a:rPr lang="en-US" dirty="0" smtClean="0"/>
              <a:t>remove from &lt;index&gt; to &lt;index&gt;+&lt;length&gt;-</a:t>
            </a:r>
            <a:r>
              <a:rPr lang="en-US" dirty="0" smtClean="0"/>
              <a:t>1</a:t>
            </a:r>
          </a:p>
          <a:p>
            <a:r>
              <a:rPr lang="en-US" dirty="0" smtClean="0"/>
              <a:t>Alternative (but slower)</a:t>
            </a:r>
          </a:p>
          <a:p>
            <a:pPr lvl="1"/>
            <a:r>
              <a:rPr lang="en-US" dirty="0" smtClean="0"/>
              <a:t>loop through the </a:t>
            </a:r>
            <a:r>
              <a:rPr lang="en-US" dirty="0" err="1" smtClean="0"/>
              <a:t>weatherList</a:t>
            </a:r>
            <a:r>
              <a:rPr lang="en-US" dirty="0" smtClean="0"/>
              <a:t> array</a:t>
            </a:r>
          </a:p>
          <a:p>
            <a:pPr lvl="1"/>
            <a:r>
              <a:rPr lang="en-US" dirty="0" smtClean="0"/>
              <a:t>check if the item is equal to the </a:t>
            </a:r>
            <a:r>
              <a:rPr lang="en-US" dirty="0" err="1" smtClean="0"/>
              <a:t>weahter</a:t>
            </a:r>
            <a:r>
              <a:rPr lang="en-US" dirty="0" smtClean="0"/>
              <a:t> to remove</a:t>
            </a:r>
          </a:p>
          <a:p>
            <a:pPr lvl="1"/>
            <a:r>
              <a:rPr lang="en-US" dirty="0" smtClean="0"/>
              <a:t>if match, remove it by splicing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42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frequent data manipulation before displaying to the user</a:t>
            </a:r>
          </a:p>
          <a:p>
            <a:pPr lvl="1"/>
            <a:r>
              <a:rPr lang="en-US" dirty="0" smtClean="0"/>
              <a:t>“{{</a:t>
            </a:r>
            <a:r>
              <a:rPr lang="en-US" dirty="0" err="1" smtClean="0"/>
              <a:t>weather.dt</a:t>
            </a:r>
            <a:r>
              <a:rPr lang="en-US" dirty="0" smtClean="0"/>
              <a:t>*1000 | date: 'EEEE'}}” in </a:t>
            </a:r>
            <a:r>
              <a:rPr lang="en-US" dirty="0" err="1" smtClean="0"/>
              <a:t>forecast.html</a:t>
            </a:r>
            <a:endParaRPr lang="en-US" dirty="0" smtClean="0"/>
          </a:p>
          <a:p>
            <a:r>
              <a:rPr lang="en-US" dirty="0" smtClean="0"/>
              <a:t>Why pipe?</a:t>
            </a:r>
          </a:p>
          <a:p>
            <a:pPr lvl="1"/>
            <a:r>
              <a:rPr lang="en-US" dirty="0" smtClean="0"/>
              <a:t>Unix: cat </a:t>
            </a:r>
            <a:r>
              <a:rPr lang="en-US" dirty="0" err="1" smtClean="0"/>
              <a:t>myfile.txt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apple | </a:t>
            </a:r>
            <a:r>
              <a:rPr lang="en-US" dirty="0" err="1" smtClean="0"/>
              <a:t>wc</a:t>
            </a:r>
            <a:r>
              <a:rPr lang="en-US" dirty="0" smtClean="0"/>
              <a:t> –l</a:t>
            </a:r>
          </a:p>
          <a:p>
            <a:pPr lvl="1"/>
            <a:r>
              <a:rPr lang="en-US" dirty="0" smtClean="0"/>
              <a:t>Ex: convert Minho Shin </a:t>
            </a:r>
            <a:r>
              <a:rPr lang="en-US" dirty="0" smtClean="0">
                <a:sym typeface="Wingdings"/>
              </a:rPr>
              <a:t> Minho  MINHO</a:t>
            </a:r>
          </a:p>
          <a:p>
            <a:pPr lvl="2"/>
            <a:r>
              <a:rPr lang="en-US" dirty="0" smtClean="0">
                <a:sym typeface="Wingdings"/>
              </a:rPr>
              <a:t>“Minho Shin” | </a:t>
            </a:r>
            <a:r>
              <a:rPr lang="en-US" dirty="0" err="1" smtClean="0">
                <a:sym typeface="Wingdings"/>
              </a:rPr>
              <a:t>firstName</a:t>
            </a:r>
            <a:r>
              <a:rPr lang="en-US" dirty="0" smtClean="0">
                <a:sym typeface="Wingdings"/>
              </a:rPr>
              <a:t> | </a:t>
            </a:r>
            <a:r>
              <a:rPr lang="en-US" dirty="0" err="1" smtClean="0">
                <a:sym typeface="Wingdings"/>
              </a:rPr>
              <a:t>toUppercase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85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a pipe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ionic g pipe </a:t>
            </a:r>
            <a:r>
              <a:rPr lang="en-US" dirty="0" err="1" smtClean="0"/>
              <a:t>myPipe</a:t>
            </a:r>
            <a:endParaRPr lang="en-US" dirty="0" smtClean="0"/>
          </a:p>
          <a:p>
            <a:r>
              <a:rPr lang="en-US" dirty="0" smtClean="0"/>
              <a:t>Generated my-</a:t>
            </a:r>
            <a:r>
              <a:rPr lang="en-US" dirty="0" err="1" smtClean="0"/>
              <a:t>pipe.ts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import { Injectable, Pipe } from '@angular/core’;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@Pipe( {name: '</a:t>
            </a:r>
            <a:r>
              <a:rPr lang="en-US" dirty="0" err="1" smtClean="0">
                <a:solidFill>
                  <a:srgbClr val="0000FF"/>
                </a:solidFill>
              </a:rPr>
              <a:t>mypipe</a:t>
            </a:r>
            <a:r>
              <a:rPr lang="en-US" dirty="0" smtClean="0">
                <a:solidFill>
                  <a:srgbClr val="0000FF"/>
                </a:solidFill>
              </a:rPr>
              <a:t>’ } )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@Injectable() export class </a:t>
            </a:r>
            <a:r>
              <a:rPr lang="en-US" dirty="0" err="1" smtClean="0">
                <a:solidFill>
                  <a:srgbClr val="0000FF"/>
                </a:solidFill>
              </a:rPr>
              <a:t>MyPipe</a:t>
            </a:r>
            <a:r>
              <a:rPr lang="en-US" dirty="0" smtClean="0">
                <a:solidFill>
                  <a:srgbClr val="0000FF"/>
                </a:solidFill>
              </a:rPr>
              <a:t> {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transform(value, </a:t>
            </a:r>
            <a:r>
              <a:rPr lang="en-US" dirty="0" err="1" smtClean="0">
                <a:solidFill>
                  <a:srgbClr val="0000FF"/>
                </a:solidFill>
              </a:rPr>
              <a:t>args</a:t>
            </a:r>
            <a:r>
              <a:rPr lang="en-US" dirty="0" smtClean="0">
                <a:solidFill>
                  <a:srgbClr val="0000FF"/>
                </a:solidFill>
              </a:rPr>
              <a:t>) {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    value = value + ''; // make sure it's a string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    return </a:t>
            </a:r>
            <a:r>
              <a:rPr lang="en-US" dirty="0" err="1" smtClean="0">
                <a:solidFill>
                  <a:srgbClr val="0000FF"/>
                </a:solidFill>
              </a:rPr>
              <a:t>value.toUpperCase</a:t>
            </a:r>
            <a:r>
              <a:rPr lang="en-US" dirty="0" smtClean="0">
                <a:solidFill>
                  <a:srgbClr val="0000FF"/>
                </a:solidFill>
              </a:rPr>
              <a:t>(); }}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Register to </a:t>
            </a:r>
            <a:r>
              <a:rPr lang="en-US" dirty="0" err="1" smtClean="0">
                <a:solidFill>
                  <a:srgbClr val="000000"/>
                </a:solidFill>
              </a:rPr>
              <a:t>app.module.ts</a:t>
            </a:r>
            <a:r>
              <a:rPr lang="en-US" dirty="0" smtClean="0">
                <a:solidFill>
                  <a:srgbClr val="000000"/>
                </a:solidFill>
              </a:rPr>
              <a:t>: declarations section (also import)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the </a:t>
            </a:r>
            <a:r>
              <a:rPr lang="en-US" dirty="0" err="1" smtClean="0">
                <a:solidFill>
                  <a:srgbClr val="000000"/>
                </a:solidFill>
              </a:rPr>
              <a:t>ts</a:t>
            </a:r>
            <a:r>
              <a:rPr lang="en-US" dirty="0" smtClean="0">
                <a:solidFill>
                  <a:srgbClr val="000000"/>
                </a:solidFill>
              </a:rPr>
              <a:t> file using this pipe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import pipe</a:t>
            </a:r>
          </a:p>
          <a:p>
            <a:r>
              <a:rPr lang="en-US" dirty="0" smtClean="0"/>
              <a:t>Use in html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{{ name | </a:t>
            </a:r>
            <a:r>
              <a:rPr lang="en-US" dirty="0" err="1" smtClean="0">
                <a:solidFill>
                  <a:srgbClr val="0000FF"/>
                </a:solidFill>
              </a:rPr>
              <a:t>mypipe</a:t>
            </a:r>
            <a:r>
              <a:rPr lang="en-US" dirty="0" smtClean="0">
                <a:solidFill>
                  <a:srgbClr val="0000FF"/>
                </a:solidFill>
              </a:rPr>
              <a:t>}}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227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 with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{{ name | </a:t>
            </a:r>
            <a:r>
              <a:rPr lang="en-US" dirty="0" err="1" smtClean="0"/>
              <a:t>case:”up</a:t>
            </a:r>
            <a:r>
              <a:rPr lang="en-US" dirty="0" smtClean="0"/>
              <a:t>”}}, {{name | </a:t>
            </a:r>
            <a:r>
              <a:rPr lang="en-US" dirty="0" err="1" smtClean="0"/>
              <a:t>case:”down</a:t>
            </a:r>
            <a:r>
              <a:rPr lang="en-US" dirty="0" smtClean="0"/>
              <a:t>”}}</a:t>
            </a:r>
          </a:p>
          <a:p>
            <a:pPr marL="342900" lvl="1" indent="-342900"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transform(value, </a:t>
            </a:r>
            <a:r>
              <a:rPr lang="en-US" dirty="0" err="1" smtClean="0">
                <a:solidFill>
                  <a:srgbClr val="0000FF"/>
                </a:solidFill>
              </a:rPr>
              <a:t>option:string</a:t>
            </a:r>
            <a:r>
              <a:rPr lang="en-US" dirty="0" smtClean="0">
                <a:solidFill>
                  <a:srgbClr val="0000FF"/>
                </a:solidFill>
              </a:rPr>
              <a:t>) {</a:t>
            </a:r>
          </a:p>
          <a:p>
            <a:pPr marL="400050" lvl="2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if( option == “up” )</a:t>
            </a:r>
          </a:p>
          <a:p>
            <a:pPr marL="400050" lvl="2" indent="0">
              <a:buNone/>
            </a:pPr>
            <a:r>
              <a:rPr lang="is-IS" dirty="0" smtClean="0">
                <a:solidFill>
                  <a:srgbClr val="0000FF"/>
                </a:solidFill>
              </a:rPr>
              <a:t>…</a:t>
            </a:r>
          </a:p>
          <a:p>
            <a:pPr marL="400050" lvl="2" indent="0">
              <a:buNone/>
            </a:pPr>
            <a:r>
              <a:rPr lang="is-IS" dirty="0" smtClean="0">
                <a:solidFill>
                  <a:srgbClr val="0000FF"/>
                </a:solidFill>
              </a:rPr>
              <a:t>else</a:t>
            </a:r>
          </a:p>
          <a:p>
            <a:pPr marL="400050" lvl="2" indent="0">
              <a:buNone/>
            </a:pPr>
            <a:r>
              <a:rPr lang="is-IS" dirty="0" smtClean="0">
                <a:solidFill>
                  <a:srgbClr val="0000FF"/>
                </a:solidFill>
              </a:rPr>
              <a:t>...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/>
              <a:t>{{ name | </a:t>
            </a:r>
            <a:r>
              <a:rPr lang="en-US" dirty="0" err="1" smtClean="0"/>
              <a:t>change:“first”:“down</a:t>
            </a:r>
            <a:r>
              <a:rPr lang="en-US" dirty="0" smtClean="0"/>
              <a:t>”]}}</a:t>
            </a:r>
            <a:br>
              <a:rPr lang="en-US" dirty="0" smtClean="0"/>
            </a:br>
            <a:r>
              <a:rPr lang="en-US" dirty="0" smtClean="0"/>
              <a:t>{{ name | </a:t>
            </a:r>
            <a:r>
              <a:rPr lang="en-US" dirty="0" err="1" smtClean="0"/>
              <a:t>change:“last”:“up</a:t>
            </a:r>
            <a:r>
              <a:rPr lang="en-US" dirty="0" smtClean="0"/>
              <a:t>] }}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transform( value, opt1: string, opt2: string)</a:t>
            </a:r>
          </a:p>
          <a:p>
            <a:r>
              <a:rPr lang="is-IS" dirty="0" smtClean="0">
                <a:solidFill>
                  <a:srgbClr val="0000FF"/>
                </a:solidFill>
              </a:rPr>
              <a:t>…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09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src</a:t>
            </a:r>
            <a:r>
              <a:rPr lang="en-US" dirty="0" smtClean="0"/>
              <a:t>/theme/</a:t>
            </a:r>
            <a:r>
              <a:rPr lang="en-US" dirty="0" err="1" smtClean="0"/>
              <a:t>variables.scss</a:t>
            </a:r>
            <a:endParaRPr lang="en-US" dirty="0" smtClean="0"/>
          </a:p>
          <a:p>
            <a:pPr lvl="1"/>
            <a:r>
              <a:rPr lang="en-US" dirty="0" smtClean="0"/>
              <a:t>$text-color</a:t>
            </a:r>
          </a:p>
          <a:p>
            <a:pPr lvl="1"/>
            <a:r>
              <a:rPr lang="en-US" dirty="0" smtClean="0"/>
              <a:t>$background-color</a:t>
            </a:r>
          </a:p>
          <a:p>
            <a:pPr lvl="1"/>
            <a:r>
              <a:rPr lang="en-US" dirty="0" smtClean="0"/>
              <a:t>$color{ } map</a:t>
            </a:r>
          </a:p>
          <a:p>
            <a:pPr lvl="2"/>
            <a:r>
              <a:rPr lang="en-US" dirty="0" smtClean="0"/>
              <a:t>ex: &lt;</a:t>
            </a:r>
            <a:r>
              <a:rPr lang="en-US" dirty="0" err="1" smtClean="0"/>
              <a:t>buttom</a:t>
            </a:r>
            <a:r>
              <a:rPr lang="en-US" dirty="0" smtClean="0"/>
              <a:t> color=“primary”&gt;</a:t>
            </a:r>
          </a:p>
          <a:p>
            <a:pPr lvl="2"/>
            <a:r>
              <a:rPr lang="en-US" dirty="0" smtClean="0"/>
              <a:t>custom color</a:t>
            </a:r>
          </a:p>
          <a:p>
            <a:pPr lvl="3"/>
            <a:r>
              <a:rPr lang="en-US" dirty="0" err="1" smtClean="0"/>
              <a:t>mycolor</a:t>
            </a:r>
            <a:r>
              <a:rPr lang="en-US" dirty="0" smtClean="0"/>
              <a:t>: #XXYYZZ</a:t>
            </a:r>
          </a:p>
          <a:p>
            <a:pPr lvl="3"/>
            <a:r>
              <a:rPr lang="en-US" dirty="0" err="1" smtClean="0"/>
              <a:t>mycolor</a:t>
            </a:r>
            <a:r>
              <a:rPr lang="en-US" dirty="0" smtClean="0"/>
              <a:t>: ( base: #XXYYZZ, contrast: #XXYYZZ )</a:t>
            </a:r>
          </a:p>
          <a:p>
            <a:pPr lvl="1"/>
            <a:r>
              <a:rPr lang="en-US" dirty="0" smtClean="0"/>
              <a:t>Default style</a:t>
            </a:r>
          </a:p>
          <a:p>
            <a:pPr lvl="2"/>
            <a:r>
              <a:rPr lang="en-US" dirty="0" smtClean="0">
                <a:hlinkClick r:id="rId2"/>
              </a:rPr>
              <a:t>http://ionicframework.com/docs/v2/theming/overriding-ionic-variables/</a:t>
            </a:r>
            <a:endParaRPr lang="en-US" dirty="0" smtClean="0"/>
          </a:p>
          <a:p>
            <a:pPr lvl="1"/>
            <a:r>
              <a:rPr lang="en-US" dirty="0" smtClean="0"/>
              <a:t>color function</a:t>
            </a:r>
          </a:p>
          <a:p>
            <a:pPr lvl="2"/>
            <a:r>
              <a:rPr lang="en-US" dirty="0" smtClean="0"/>
              <a:t>color( &lt;</a:t>
            </a:r>
            <a:r>
              <a:rPr lang="en-US" dirty="0" err="1" smtClean="0"/>
              <a:t>var</a:t>
            </a:r>
            <a:r>
              <a:rPr lang="en-US" dirty="0" smtClean="0"/>
              <a:t>&gt;, &lt;property&gt; [, &lt;sub-property&gt; ])</a:t>
            </a:r>
          </a:p>
          <a:p>
            <a:r>
              <a:rPr lang="en-US" dirty="0" smtClean="0"/>
              <a:t>Per-page style: </a:t>
            </a:r>
            <a:r>
              <a:rPr lang="en-US" dirty="0" err="1" smtClean="0"/>
              <a:t>src</a:t>
            </a:r>
            <a:r>
              <a:rPr lang="en-US" dirty="0" smtClean="0"/>
              <a:t>/pages/*.</a:t>
            </a:r>
            <a:r>
              <a:rPr lang="en-US" dirty="0" err="1" smtClean="0"/>
              <a:t>scss</a:t>
            </a:r>
            <a:endParaRPr lang="en-US" dirty="0" smtClean="0"/>
          </a:p>
          <a:p>
            <a:r>
              <a:rPr lang="en-US" dirty="0" smtClean="0"/>
              <a:t>Check color</a:t>
            </a:r>
          </a:p>
          <a:p>
            <a:pPr lvl="1"/>
            <a:r>
              <a:rPr lang="en-US" dirty="0" smtClean="0"/>
              <a:t>code </a:t>
            </a:r>
            <a:r>
              <a:rPr lang="en-US" dirty="0" smtClean="0">
                <a:sym typeface="Wingdings"/>
              </a:rPr>
              <a:t> color: </a:t>
            </a:r>
            <a:r>
              <a:rPr lang="en-US" dirty="0" err="1" smtClean="0"/>
              <a:t>google</a:t>
            </a:r>
            <a:r>
              <a:rPr lang="en-US" dirty="0" smtClean="0"/>
              <a:t> “color #XXYYZZ”</a:t>
            </a:r>
          </a:p>
          <a:p>
            <a:pPr lvl="1"/>
            <a:r>
              <a:rPr lang="en-US" dirty="0" smtClean="0"/>
              <a:t>color </a:t>
            </a:r>
            <a:r>
              <a:rPr lang="en-US" dirty="0" smtClean="0">
                <a:sym typeface="Wingdings"/>
              </a:rPr>
              <a:t> code: </a:t>
            </a:r>
            <a:r>
              <a:rPr lang="en-US" dirty="0" err="1" smtClean="0">
                <a:sym typeface="Wingdings"/>
              </a:rPr>
              <a:t>google</a:t>
            </a:r>
            <a:r>
              <a:rPr lang="en-US" dirty="0" smtClean="0">
                <a:sym typeface="Wingdings"/>
              </a:rPr>
              <a:t> “color picker”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21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title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title with a title image</a:t>
            </a:r>
          </a:p>
          <a:p>
            <a:pPr lvl="1"/>
            <a:r>
              <a:rPr lang="en-US" dirty="0" smtClean="0"/>
              <a:t>download an image</a:t>
            </a:r>
          </a:p>
          <a:p>
            <a:pPr lvl="1"/>
            <a:r>
              <a:rPr lang="en-US" dirty="0" smtClean="0"/>
              <a:t>put in </a:t>
            </a:r>
            <a:r>
              <a:rPr lang="en-US" dirty="0" err="1" smtClean="0"/>
              <a:t>src</a:t>
            </a:r>
            <a:r>
              <a:rPr lang="en-US" dirty="0" smtClean="0"/>
              <a:t>/assets</a:t>
            </a:r>
          </a:p>
          <a:p>
            <a:pPr lvl="1"/>
            <a:r>
              <a:rPr lang="en-US" dirty="0" smtClean="0"/>
              <a:t>refer by ‘assets/</a:t>
            </a:r>
            <a:r>
              <a:rPr lang="is-IS" dirty="0" smtClean="0"/>
              <a:t>…’</a:t>
            </a:r>
          </a:p>
          <a:p>
            <a:r>
              <a:rPr lang="is-IS" dirty="0" smtClean="0"/>
              <a:t>Style an image</a:t>
            </a:r>
          </a:p>
          <a:p>
            <a:pPr lvl="1"/>
            <a:r>
              <a:rPr lang="is-IS" dirty="0" smtClean="0"/>
              <a:t>&lt;img src=..., class=*myclass*&gt;</a:t>
            </a:r>
          </a:p>
          <a:p>
            <a:pPr lvl="1"/>
            <a:r>
              <a:rPr lang="is-IS" dirty="0" smtClean="0"/>
              <a:t>in scss file</a:t>
            </a:r>
          </a:p>
          <a:p>
            <a:pPr lvl="2"/>
            <a:r>
              <a:rPr lang="is-IS" dirty="0" smtClean="0"/>
              <a:t>img.*myclass* { ...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70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Icon &amp; </a:t>
            </a:r>
            <a:r>
              <a:rPr lang="en-US" dirty="0" err="1" smtClean="0"/>
              <a:t>Splashscreen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Where to put images</a:t>
            </a:r>
          </a:p>
          <a:p>
            <a:pPr lvl="1"/>
            <a:r>
              <a:rPr lang="en-US" dirty="0" smtClean="0"/>
              <a:t>resources/</a:t>
            </a:r>
            <a:r>
              <a:rPr lang="en-US" dirty="0" err="1" smtClean="0"/>
              <a:t>icon.png</a:t>
            </a:r>
            <a:endParaRPr lang="en-US" dirty="0" smtClean="0"/>
          </a:p>
          <a:p>
            <a:pPr lvl="1"/>
            <a:r>
              <a:rPr lang="en-US" dirty="0" smtClean="0"/>
              <a:t>resources/</a:t>
            </a:r>
            <a:r>
              <a:rPr lang="en-US" dirty="0" err="1" smtClean="0"/>
              <a:t>splash.png</a:t>
            </a:r>
            <a:endParaRPr lang="en-US" dirty="0" smtClean="0"/>
          </a:p>
          <a:p>
            <a:r>
              <a:rPr lang="en-US" dirty="0" smtClean="0"/>
              <a:t>Compile</a:t>
            </a:r>
          </a:p>
          <a:p>
            <a:pPr lvl="1"/>
            <a:r>
              <a:rPr lang="en-US" dirty="0" smtClean="0"/>
              <a:t>ionic resources --icon</a:t>
            </a:r>
          </a:p>
          <a:p>
            <a:pPr lvl="1"/>
            <a:r>
              <a:rPr lang="en-US" dirty="0" smtClean="0"/>
              <a:t>ionic resources --splash</a:t>
            </a:r>
          </a:p>
          <a:p>
            <a:r>
              <a:rPr lang="en-US" dirty="0" smtClean="0"/>
              <a:t>Run in </a:t>
            </a:r>
            <a:r>
              <a:rPr lang="en-US" dirty="0" err="1" smtClean="0"/>
              <a:t>ios</a:t>
            </a:r>
            <a:r>
              <a:rPr lang="en-US" dirty="0" smtClean="0"/>
              <a:t> simulator</a:t>
            </a:r>
          </a:p>
          <a:p>
            <a:pPr lvl="1"/>
            <a:r>
              <a:rPr lang="en-US" dirty="0" smtClean="0"/>
              <a:t>ionic platform add </a:t>
            </a:r>
            <a:r>
              <a:rPr lang="en-US" dirty="0" err="1" smtClean="0"/>
              <a:t>ios</a:t>
            </a:r>
            <a:endParaRPr lang="en-US" dirty="0" smtClean="0"/>
          </a:p>
          <a:p>
            <a:pPr lvl="1"/>
            <a:r>
              <a:rPr lang="en-US" dirty="0" smtClean="0"/>
              <a:t>ionic emulate </a:t>
            </a:r>
            <a:r>
              <a:rPr lang="en-US" dirty="0" err="1" smtClean="0"/>
              <a:t>ios</a:t>
            </a:r>
            <a:r>
              <a:rPr lang="en-US" dirty="0" smtClean="0"/>
              <a:t> --target=iPhone-6</a:t>
            </a:r>
          </a:p>
          <a:p>
            <a:r>
              <a:rPr lang="en-US" dirty="0" smtClean="0"/>
              <a:t>Run in android emulator</a:t>
            </a:r>
          </a:p>
          <a:p>
            <a:pPr lvl="1"/>
            <a:r>
              <a:rPr lang="en-US" dirty="0" smtClean="0"/>
              <a:t>ionic platform add android</a:t>
            </a:r>
          </a:p>
          <a:p>
            <a:pPr lvl="1"/>
            <a:r>
              <a:rPr lang="en-US" dirty="0" smtClean="0"/>
              <a:t>ionic run android</a:t>
            </a:r>
          </a:p>
          <a:p>
            <a:r>
              <a:rPr lang="en-US" dirty="0" smtClean="0"/>
              <a:t>Tips: Clean </a:t>
            </a:r>
            <a:r>
              <a:rPr lang="en-US" dirty="0" err="1" smtClean="0"/>
              <a:t>cordova</a:t>
            </a:r>
            <a:r>
              <a:rPr lang="en-US" dirty="0" smtClean="0"/>
              <a:t> cache</a:t>
            </a:r>
          </a:p>
          <a:p>
            <a:pPr lvl="1"/>
            <a:r>
              <a:rPr lang="en-US" dirty="0" smtClean="0"/>
              <a:t>platform/&lt;platform&gt;/</a:t>
            </a:r>
            <a:r>
              <a:rPr lang="en-US" dirty="0" err="1" smtClean="0"/>
              <a:t>cordova</a:t>
            </a:r>
            <a:r>
              <a:rPr lang="en-US" dirty="0" smtClean="0"/>
              <a:t>/clean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666</Words>
  <Application>Microsoft Macintosh PowerPoint</Application>
  <PresentationFormat>On-screen Show (4:3)</PresentationFormat>
  <Paragraphs>109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Ionic 2</vt:lpstr>
      <vt:lpstr>Slide to delete</vt:lpstr>
      <vt:lpstr>Slice to delete a weather</vt:lpstr>
      <vt:lpstr>Pipe</vt:lpstr>
      <vt:lpstr>Generate a pipe</vt:lpstr>
      <vt:lpstr>Pipe with arguments</vt:lpstr>
      <vt:lpstr>Styling</vt:lpstr>
      <vt:lpstr>Exercise: title image</vt:lpstr>
      <vt:lpstr>Icon &amp; Splashscreen</vt:lpstr>
      <vt:lpstr>Slides</vt:lpstr>
      <vt:lpstr>HW7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Ionic 2</dc:title>
  <dc:creator>Minho Shin</dc:creator>
  <cp:lastModifiedBy>Minho Shin</cp:lastModifiedBy>
  <cp:revision>36</cp:revision>
  <dcterms:created xsi:type="dcterms:W3CDTF">2016-10-16T19:01:56Z</dcterms:created>
  <dcterms:modified xsi:type="dcterms:W3CDTF">2016-10-17T01:59:47Z</dcterms:modified>
</cp:coreProperties>
</file>