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  <p:sldId id="265" r:id="rId11"/>
  </p:sldIdLst>
  <p:sldSz cx="9144000" cy="6858000" type="screen4x3"/>
  <p:notesSz cx="9939338" cy="6805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74" autoAdjust="0"/>
  </p:normalViewPr>
  <p:slideViewPr>
    <p:cSldViewPr>
      <p:cViewPr>
        <p:scale>
          <a:sx n="125" d="100"/>
          <a:sy n="125" d="100"/>
        </p:scale>
        <p:origin x="-6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5" d="100"/>
          <a:sy n="135" d="100"/>
        </p:scale>
        <p:origin x="-1524" y="-90"/>
      </p:cViewPr>
      <p:guideLst>
        <p:guide orient="horz" pos="2144"/>
        <p:guide pos="3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6CA64-4AF9-4E90-B872-2CD4F256E6B5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3345-CEBB-438C-806D-6962388184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F0648-BEA4-4B2E-8298-BC208087BCA5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757E-09C9-4904-AB49-3E4BE66349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800">
                <a:latin typeface="Times New Roman" pitchFamily="18" charset="0"/>
                <a:ea typeface="HY헤드라인M" pitchFamily="18" charset="-127"/>
                <a:cs typeface="Times New Roman" pitchFamily="18" charset="0"/>
              </a:defRPr>
            </a:lvl1pPr>
            <a:lvl2pPr marL="628650" indent="-266700">
              <a:defRPr sz="1600">
                <a:latin typeface="Times New Roman" pitchFamily="18" charset="0"/>
                <a:ea typeface="HY헤드라인M" pitchFamily="18" charset="-127"/>
                <a:cs typeface="Times New Roman" pitchFamily="18" charset="0"/>
              </a:defRPr>
            </a:lvl2pPr>
            <a:lvl3pPr marL="895350" indent="-228600">
              <a:defRPr sz="1400">
                <a:latin typeface="Times New Roman" pitchFamily="18" charset="0"/>
                <a:ea typeface="HY헤드라인M" pitchFamily="18" charset="-127"/>
                <a:cs typeface="Times New Roman" pitchFamily="18" charset="0"/>
              </a:defRPr>
            </a:lvl3pPr>
            <a:lvl4pPr marL="1162050" indent="-266700">
              <a:defRPr sz="1200">
                <a:latin typeface="Times New Roman" pitchFamily="18" charset="0"/>
                <a:ea typeface="HY헤드라인M" pitchFamily="18" charset="-127"/>
                <a:cs typeface="Times New Roman" pitchFamily="18" charset="0"/>
              </a:defRPr>
            </a:lvl4pPr>
            <a:lvl5pPr marL="1343025" indent="-228600">
              <a:tabLst>
                <a:tab pos="1343025" algn="l"/>
              </a:tabLst>
              <a:defRPr sz="1200">
                <a:latin typeface="Times New Roman" pitchFamily="18" charset="0"/>
                <a:ea typeface="HY헤드라인M" pitchFamily="18" charset="-127"/>
                <a:cs typeface="Times New Roman" pitchFamily="18" charset="0"/>
              </a:defRPr>
            </a:lvl5pPr>
          </a:lstStyle>
          <a:p>
            <a:pPr lvl="0"/>
            <a:r>
              <a:rPr lang="en-US" altLang="ko-KR" dirty="0" smtClean="0"/>
              <a:t> Master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Thr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For</a:t>
            </a:r>
            <a:endParaRPr lang="ko-KR" altLang="en-US" dirty="0" smtClean="0"/>
          </a:p>
          <a:p>
            <a:pPr lvl="4"/>
            <a:r>
              <a:rPr lang="en-US" altLang="ko-KR" dirty="0" err="1" smtClean="0"/>
              <a:t>Fif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High Performance Computing LAB – Kyu-Young Choi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latin typeface="Times New Roman" pitchFamily="18" charset="0"/>
                <a:cs typeface="Times New Roman" pitchFamily="18" charset="0"/>
              </a:defRPr>
            </a:lvl2pPr>
            <a:lvl3pPr>
              <a:defRPr sz="1400">
                <a:latin typeface="Times New Roman" pitchFamily="18" charset="0"/>
                <a:cs typeface="Times New Roman" pitchFamily="18" charset="0"/>
              </a:defRPr>
            </a:lvl3pPr>
            <a:lvl4pPr>
              <a:defRPr sz="1200">
                <a:latin typeface="Times New Roman" pitchFamily="18" charset="0"/>
                <a:cs typeface="Times New Roman" pitchFamily="18" charset="0"/>
              </a:defRPr>
            </a:lvl4pPr>
            <a:lvl5pPr>
              <a:defRPr sz="12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master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thr</a:t>
            </a:r>
            <a:endParaRPr lang="ko-KR" altLang="en-US" dirty="0" smtClean="0"/>
          </a:p>
          <a:p>
            <a:pPr lvl="3"/>
            <a:r>
              <a:rPr lang="en-US" altLang="ko-KR" dirty="0" err="1" smtClean="0"/>
              <a:t>fou</a:t>
            </a:r>
            <a:endParaRPr lang="ko-KR" altLang="en-US" dirty="0" smtClean="0"/>
          </a:p>
          <a:p>
            <a:pPr lvl="4"/>
            <a:r>
              <a:rPr lang="en-US" altLang="ko-KR" dirty="0" err="1" smtClean="0"/>
              <a:t>fif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692696"/>
            <a:ext cx="4038600" cy="5433467"/>
          </a:xfrm>
        </p:spPr>
        <p:txBody>
          <a:bodyPr>
            <a:noAutofit/>
          </a:bodyPr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latin typeface="Times New Roman" pitchFamily="18" charset="0"/>
                <a:cs typeface="Times New Roman" pitchFamily="18" charset="0"/>
              </a:defRPr>
            </a:lvl2pPr>
            <a:lvl3pPr>
              <a:defRPr sz="1400">
                <a:latin typeface="Times New Roman" pitchFamily="18" charset="0"/>
                <a:cs typeface="Times New Roman" pitchFamily="18" charset="0"/>
              </a:defRPr>
            </a:lvl3pPr>
            <a:lvl4pPr>
              <a:defRPr sz="1200">
                <a:latin typeface="Times New Roman" pitchFamily="18" charset="0"/>
                <a:cs typeface="Times New Roman" pitchFamily="18" charset="0"/>
              </a:defRPr>
            </a:lvl4pPr>
            <a:lvl5pPr>
              <a:defRPr sz="12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master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thr</a:t>
            </a:r>
            <a:endParaRPr lang="ko-KR" altLang="en-US" dirty="0" smtClean="0"/>
          </a:p>
          <a:p>
            <a:pPr lvl="3"/>
            <a:r>
              <a:rPr lang="en-US" altLang="ko-KR" dirty="0" err="1" smtClean="0"/>
              <a:t>fou</a:t>
            </a:r>
            <a:endParaRPr lang="ko-KR" altLang="en-US" dirty="0" smtClean="0"/>
          </a:p>
          <a:p>
            <a:pPr lvl="4"/>
            <a:r>
              <a:rPr lang="en-US" altLang="ko-KR" dirty="0" err="1" smtClean="0"/>
              <a:t>fif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Head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580079" y="63500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B30EDBD-1C2D-4C1E-B459-B60219FAB484}" type="datetimeFigureOut">
              <a:rPr lang="ko-KR" altLang="en-US" smtClean="0"/>
              <a:pPr/>
              <a:t>2011-04-19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High Performance Computing LAB – Kyu-Young Choi</a:t>
            </a:r>
            <a:endParaRPr lang="ko-KR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800" dirty="0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2400" b="0" kern="1200" cap="none" spc="0" baseline="0">
          <a:ln>
            <a:noFill/>
          </a:ln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lnSpc>
          <a:spcPct val="150000"/>
        </a:lnSpc>
        <a:spcBef>
          <a:spcPct val="20000"/>
        </a:spcBef>
        <a:buFont typeface="맑은 고딕" pitchFamily="50" charset="-127"/>
        <a:buChar char="□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772400" cy="1470025"/>
          </a:xfrm>
        </p:spPr>
        <p:txBody>
          <a:bodyPr/>
          <a:lstStyle/>
          <a:p>
            <a:r>
              <a:rPr lang="en-US" altLang="ko-KR" b="1" dirty="0" smtClean="0"/>
              <a:t>Docx2Go: </a:t>
            </a:r>
            <a:br>
              <a:rPr lang="en-US" altLang="ko-KR" b="1" dirty="0" smtClean="0"/>
            </a:br>
            <a:r>
              <a:rPr lang="en-US" altLang="ko-KR" sz="1800" b="1" dirty="0" smtClean="0"/>
              <a:t>Collaborative Editing of Fidelity Reduced Documents on Mobile Devices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00800" cy="175260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Kyu-Young Choi</a:t>
            </a:r>
          </a:p>
          <a:p>
            <a:pPr algn="r">
              <a:lnSpc>
                <a:spcPct val="100000"/>
              </a:lnSpc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80100191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sz="2800" dirty="0" smtClean="0"/>
          </a:p>
          <a:p>
            <a:pPr algn="ctr">
              <a:buNone/>
            </a:pPr>
            <a:r>
              <a:rPr lang="en-US" altLang="ko-KR" dirty="0" smtClean="0"/>
              <a:t>Thank you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Docx2Go?</a:t>
            </a:r>
          </a:p>
          <a:p>
            <a:pPr lvl="1"/>
            <a:r>
              <a:rPr lang="en-US" altLang="ko-KR" dirty="0" smtClean="0"/>
              <a:t>A new framework to support editing of shared documents on mobile devices</a:t>
            </a:r>
          </a:p>
          <a:p>
            <a:pPr lvl="1"/>
            <a:r>
              <a:rPr lang="en-US" altLang="ko-KR" dirty="0" smtClean="0"/>
              <a:t>Docx2Go supports on-the-go editing for XML documents</a:t>
            </a:r>
          </a:p>
          <a:p>
            <a:pPr lvl="1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486" t="16473" r="7469" b="26340"/>
          <a:stretch>
            <a:fillRect/>
          </a:stretch>
        </p:blipFill>
        <p:spPr bwMode="auto">
          <a:xfrm>
            <a:off x="3223167" y="2348880"/>
            <a:ext cx="545328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Requirements</a:t>
            </a:r>
          </a:p>
          <a:p>
            <a:pPr lvl="1"/>
            <a:r>
              <a:rPr lang="en-US" altLang="ko-KR" dirty="0" smtClean="0"/>
              <a:t>Uncoordinated multi-author editing</a:t>
            </a:r>
          </a:p>
          <a:p>
            <a:pPr lvl="2"/>
            <a:r>
              <a:rPr lang="en-US" altLang="ko-KR" dirty="0" smtClean="0"/>
              <a:t>A document is replicated on multiple devices owned by the same or different authors</a:t>
            </a:r>
          </a:p>
          <a:p>
            <a:pPr lvl="2"/>
            <a:r>
              <a:rPr lang="en-US" altLang="ko-KR" dirty="0" smtClean="0"/>
              <a:t>Users can edit a document as presented to them on the device</a:t>
            </a:r>
          </a:p>
          <a:p>
            <a:pPr lvl="2"/>
            <a:r>
              <a:rPr lang="en-US" altLang="ko-KR" dirty="0" smtClean="0"/>
              <a:t>When the opportunity arises, a device may synchronize with another device</a:t>
            </a:r>
          </a:p>
          <a:p>
            <a:pPr lvl="1"/>
            <a:r>
              <a:rPr lang="en-US" altLang="ko-KR" dirty="0" smtClean="0"/>
              <a:t>Dynamic content adaptation</a:t>
            </a:r>
          </a:p>
          <a:p>
            <a:pPr lvl="2"/>
            <a:r>
              <a:rPr lang="en-US" altLang="ko-KR" dirty="0" smtClean="0"/>
              <a:t>Use XML structure to adapt textual content</a:t>
            </a:r>
            <a:endParaRPr lang="en-US" altLang="ko-KR" sz="1050" dirty="0" smtClean="0"/>
          </a:p>
          <a:p>
            <a:pPr lvl="1"/>
            <a:r>
              <a:rPr lang="en-US" altLang="ko-KR" dirty="0" smtClean="0"/>
              <a:t>Flexible sharing and synchronization</a:t>
            </a:r>
          </a:p>
          <a:p>
            <a:pPr lvl="2"/>
            <a:r>
              <a:rPr lang="en-US" altLang="ko-KR" dirty="0" smtClean="0"/>
              <a:t>Centralized locking (in lieu of collaborative editing)</a:t>
            </a:r>
          </a:p>
          <a:p>
            <a:pPr lvl="2"/>
            <a:r>
              <a:rPr lang="en-US" altLang="ko-KR" dirty="0" smtClean="0"/>
              <a:t>Some support for disconnected</a:t>
            </a:r>
          </a:p>
          <a:p>
            <a:pPr lvl="2"/>
            <a:r>
              <a:rPr lang="en-US" altLang="ko-KR" dirty="0" smtClean="0"/>
              <a:t>Concurrent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94" t="30664" r="51583" b="31343"/>
          <a:stretch>
            <a:fillRect/>
          </a:stretch>
        </p:blipFill>
        <p:spPr bwMode="auto">
          <a:xfrm>
            <a:off x="539552" y="1484784"/>
            <a:ext cx="4536504" cy="267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2376" t="30664" r="12001" b="31343"/>
          <a:stretch>
            <a:fillRect/>
          </a:stretch>
        </p:blipFill>
        <p:spPr bwMode="auto">
          <a:xfrm>
            <a:off x="4103440" y="1484784"/>
            <a:ext cx="4536504" cy="267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7" name="왼쪽/오른쪽 화살표 6"/>
          <p:cNvSpPr/>
          <p:nvPr/>
        </p:nvSpPr>
        <p:spPr>
          <a:xfrm>
            <a:off x="4166240" y="2075036"/>
            <a:ext cx="822568" cy="389983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Design</a:t>
            </a:r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/>
            <a:r>
              <a:rPr lang="en-US" altLang="ko-KR" dirty="0" smtClean="0"/>
              <a:t>B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Content </a:t>
            </a:r>
            <a:r>
              <a:rPr lang="en-US" altLang="ko-KR" dirty="0" smtClean="0"/>
              <a:t>adaptation</a:t>
            </a:r>
          </a:p>
          <a:p>
            <a:pPr lvl="1"/>
            <a:r>
              <a:rPr lang="en-US" altLang="ko-KR" dirty="0" smtClean="0"/>
              <a:t>Concurrent </a:t>
            </a:r>
            <a:r>
              <a:rPr lang="en-US" altLang="ko-KR" dirty="0" smtClean="0"/>
              <a:t>changes</a:t>
            </a:r>
          </a:p>
          <a:p>
            <a:pPr lvl="1"/>
            <a:r>
              <a:rPr lang="en-US" altLang="ko-KR" dirty="0" smtClean="0"/>
              <a:t>Update exchange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Docx2Go editing operations</a:t>
            </a:r>
          </a:p>
          <a:p>
            <a:pPr lvl="1"/>
            <a:r>
              <a:rPr lang="en-US" altLang="ko-KR" dirty="0" smtClean="0"/>
              <a:t>Insert </a:t>
            </a:r>
            <a:r>
              <a:rPr lang="en-US" altLang="ko-KR" dirty="0" smtClean="0"/>
              <a:t>adds a new element at a specific </a:t>
            </a:r>
            <a:r>
              <a:rPr lang="en-US" altLang="ko-KR" dirty="0" smtClean="0"/>
              <a:t>location in </a:t>
            </a:r>
            <a:r>
              <a:rPr lang="en-US" altLang="ko-KR" dirty="0" smtClean="0"/>
              <a:t>the relative </a:t>
            </a:r>
            <a:r>
              <a:rPr lang="en-US" altLang="ko-KR" dirty="0" smtClean="0"/>
              <a:t>order</a:t>
            </a:r>
          </a:p>
          <a:p>
            <a:pPr lvl="1"/>
            <a:r>
              <a:rPr lang="en-US" altLang="ko-KR" dirty="0" smtClean="0"/>
              <a:t>Delete </a:t>
            </a:r>
            <a:r>
              <a:rPr lang="en-US" altLang="ko-KR" dirty="0" smtClean="0"/>
              <a:t>removes a specified </a:t>
            </a:r>
            <a:r>
              <a:rPr lang="en-US" altLang="ko-KR" dirty="0" smtClean="0"/>
              <a:t>element</a:t>
            </a:r>
          </a:p>
          <a:p>
            <a:pPr lvl="1"/>
            <a:r>
              <a:rPr lang="en-US" altLang="ko-KR" dirty="0" smtClean="0"/>
              <a:t>Update </a:t>
            </a:r>
            <a:r>
              <a:rPr lang="en-US" altLang="ko-KR" dirty="0" smtClean="0"/>
              <a:t>changes the internal contents of an </a:t>
            </a:r>
            <a:r>
              <a:rPr lang="en-US" altLang="ko-KR" dirty="0" smtClean="0"/>
              <a:t>element</a:t>
            </a:r>
          </a:p>
          <a:p>
            <a:pPr lvl="1"/>
            <a:r>
              <a:rPr lang="en-US" altLang="ko-KR" dirty="0" smtClean="0"/>
              <a:t>Move </a:t>
            </a:r>
            <a:r>
              <a:rPr lang="en-US" altLang="ko-KR" dirty="0" smtClean="0"/>
              <a:t>changes the relative order of a specified element with respect to other </a:t>
            </a:r>
            <a:r>
              <a:rPr lang="en-US" altLang="ko-KR" dirty="0" smtClean="0"/>
              <a:t>elements</a:t>
            </a:r>
            <a:endParaRPr lang="en-US" altLang="ko-KR" dirty="0" smtClean="0"/>
          </a:p>
          <a:p>
            <a:pPr lvl="8"/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Edit operations and conflict </a:t>
            </a:r>
            <a:r>
              <a:rPr lang="en-US" altLang="ko-KR" dirty="0" smtClean="0"/>
              <a:t>management</a:t>
            </a:r>
          </a:p>
          <a:p>
            <a:pPr lvl="1"/>
            <a:r>
              <a:rPr lang="en-US" altLang="ko-KR" dirty="0" smtClean="0"/>
              <a:t>Insert</a:t>
            </a:r>
          </a:p>
          <a:p>
            <a:pPr lvl="2"/>
            <a:r>
              <a:rPr lang="en-US" altLang="ko-KR" dirty="0" smtClean="0"/>
              <a:t>An </a:t>
            </a:r>
            <a:r>
              <a:rPr lang="en-US" altLang="ko-KR" dirty="0" smtClean="0"/>
              <a:t>insert operation cannot conflict with any other </a:t>
            </a:r>
            <a:r>
              <a:rPr lang="en-US" altLang="ko-KR" dirty="0" smtClean="0"/>
              <a:t>operation </a:t>
            </a:r>
          </a:p>
          <a:p>
            <a:pPr lvl="1"/>
            <a:r>
              <a:rPr lang="en-US" altLang="ko-KR" dirty="0" smtClean="0"/>
              <a:t>Delete</a:t>
            </a:r>
          </a:p>
          <a:p>
            <a:pPr lvl="2"/>
            <a:r>
              <a:rPr lang="en-US" altLang="ko-KR" dirty="0" smtClean="0"/>
              <a:t>Delete conflicts are idempotent (they both result in </a:t>
            </a:r>
            <a:r>
              <a:rPr lang="en-US" altLang="ko-KR" dirty="0" smtClean="0"/>
              <a:t>the same effect of removing the element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Update </a:t>
            </a:r>
            <a:r>
              <a:rPr lang="en-US" altLang="ko-KR" dirty="0" smtClean="0"/>
              <a:t>and </a:t>
            </a:r>
            <a:r>
              <a:rPr lang="en-US" altLang="ko-KR" dirty="0" smtClean="0"/>
              <a:t>move</a:t>
            </a:r>
          </a:p>
          <a:p>
            <a:pPr lvl="2"/>
            <a:r>
              <a:rPr lang="en-US" altLang="ko-KR" dirty="0" smtClean="0"/>
              <a:t>Users can specify which co-author’s update operations take precedence over another’s, </a:t>
            </a:r>
          </a:p>
          <a:p>
            <a:pPr lvl="2">
              <a:buNone/>
            </a:pPr>
            <a:r>
              <a:rPr lang="en-US" altLang="ko-KR" dirty="0" smtClean="0"/>
              <a:t>	and thereby enable automated conflict resolution</a:t>
            </a:r>
          </a:p>
          <a:p>
            <a:pPr>
              <a:buNone/>
            </a:pPr>
            <a:endParaRPr lang="en-US" altLang="ko-KR" sz="1200" dirty="0" smtClean="0"/>
          </a:p>
          <a:p>
            <a:r>
              <a:rPr lang="en-US" altLang="ko-KR" dirty="0" smtClean="0"/>
              <a:t>Metadata </a:t>
            </a:r>
            <a:r>
              <a:rPr lang="en-US" altLang="ko-KR" dirty="0" smtClean="0"/>
              <a:t>compaction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Order consistency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994" t="30021" r="11801" b="31343"/>
          <a:stretch>
            <a:fillRect/>
          </a:stretch>
        </p:blipFill>
        <p:spPr bwMode="auto">
          <a:xfrm>
            <a:off x="706428" y="1484784"/>
            <a:ext cx="7776864" cy="2442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175" t="24869" r="53538" b="35793"/>
          <a:stretch>
            <a:fillRect/>
          </a:stretch>
        </p:blipFill>
        <p:spPr bwMode="auto">
          <a:xfrm>
            <a:off x="4956749" y="1345303"/>
            <a:ext cx="3681607" cy="2742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Implementation</a:t>
            </a:r>
          </a:p>
          <a:p>
            <a:pPr lvl="1"/>
            <a:r>
              <a:rPr lang="en-US" altLang="ko-KR" dirty="0" smtClean="0"/>
              <a:t>How Docx2Go </a:t>
            </a:r>
            <a:r>
              <a:rPr lang="en-US" altLang="ko-KR" dirty="0" smtClean="0"/>
              <a:t>interacts with </a:t>
            </a:r>
            <a:r>
              <a:rPr lang="en-US" altLang="ko-KR" dirty="0" err="1" smtClean="0"/>
              <a:t>Cimbiosys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Cimbiosys</a:t>
            </a:r>
            <a:r>
              <a:rPr lang="en-US" altLang="ko-KR" dirty="0" smtClean="0"/>
              <a:t> provides Docx2Go with replication </a:t>
            </a:r>
            <a:r>
              <a:rPr lang="en-US" altLang="ko-KR" dirty="0" smtClean="0"/>
              <a:t>functionality</a:t>
            </a:r>
          </a:p>
          <a:p>
            <a:pPr lvl="2"/>
            <a:r>
              <a:rPr lang="en-US" altLang="ko-KR" dirty="0" smtClean="0"/>
              <a:t>Copies </a:t>
            </a:r>
            <a:r>
              <a:rPr lang="en-US" altLang="ko-KR" dirty="0" smtClean="0"/>
              <a:t>of a document can be edited on multiple devices and </a:t>
            </a:r>
            <a:r>
              <a:rPr lang="en-US" altLang="ko-KR" dirty="0" smtClean="0"/>
              <a:t>synchronized opportunistically</a:t>
            </a:r>
          </a:p>
          <a:p>
            <a:pPr lvl="2"/>
            <a:r>
              <a:rPr lang="en-US" altLang="ko-KR" dirty="0" smtClean="0"/>
              <a:t>Updates to each copy propagate to </a:t>
            </a:r>
            <a:r>
              <a:rPr lang="en-US" altLang="ko-KR" dirty="0" smtClean="0"/>
              <a:t>the </a:t>
            </a:r>
            <a:r>
              <a:rPr lang="en-US" altLang="ko-KR" dirty="0" smtClean="0"/>
              <a:t>other devices in the system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Metadata management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Docx2Go’s </a:t>
            </a:r>
            <a:r>
              <a:rPr lang="en-US" altLang="ko-KR" dirty="0" smtClean="0"/>
              <a:t>application </a:t>
            </a:r>
            <a:r>
              <a:rPr lang="en-US" altLang="ko-KR" dirty="0" smtClean="0"/>
              <a:t>interface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18058"/>
          </a:xfrm>
        </p:spPr>
        <p:txBody>
          <a:bodyPr/>
          <a:lstStyle/>
          <a:p>
            <a:r>
              <a:rPr lang="en-US" altLang="ko-KR" sz="1400" b="1" dirty="0" smtClean="0"/>
              <a:t>Docx2Go: Collaborative Editing of Fidelity Reduced Documents on Mobile Devices</a:t>
            </a:r>
            <a:endParaRPr lang="ko-KR" altLang="en-US" sz="1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Evaluation of </a:t>
            </a:r>
            <a:r>
              <a:rPr lang="en-US" altLang="ko-KR" dirty="0" smtClean="0"/>
              <a:t>Docx2Go</a:t>
            </a:r>
          </a:p>
          <a:p>
            <a:pPr lvl="1"/>
            <a:r>
              <a:rPr lang="en-US" altLang="ko-KR" dirty="0" err="1" smtClean="0"/>
              <a:t>CIMWiki</a:t>
            </a:r>
            <a:r>
              <a:rPr lang="en-US" altLang="ko-KR" dirty="0" smtClean="0"/>
              <a:t> </a:t>
            </a:r>
            <a:r>
              <a:rPr lang="en-US" altLang="ko-KR" dirty="0" smtClean="0"/>
              <a:t>application</a:t>
            </a:r>
          </a:p>
          <a:p>
            <a:pPr lvl="2"/>
            <a:r>
              <a:rPr lang="en-US" altLang="ko-KR" dirty="0" smtClean="0"/>
              <a:t>Sample Docx2Go application </a:t>
            </a:r>
            <a:r>
              <a:rPr lang="en-US" altLang="ko-KR" dirty="0" smtClean="0"/>
              <a:t>for collaboratively </a:t>
            </a:r>
            <a:r>
              <a:rPr lang="en-US" altLang="ko-KR" dirty="0" smtClean="0"/>
              <a:t>editing pages downloaded from Wikipedia</a:t>
            </a:r>
          </a:p>
          <a:p>
            <a:pPr lvl="2"/>
            <a:endParaRPr lang="en-US" altLang="ko-KR" sz="700" dirty="0" smtClean="0"/>
          </a:p>
          <a:p>
            <a:pPr lvl="1"/>
            <a:r>
              <a:rPr lang="en-US" altLang="ko-KR" dirty="0" smtClean="0"/>
              <a:t>Does Docx2Go achieve eventual convergence in the </a:t>
            </a:r>
            <a:r>
              <a:rPr lang="en-US" altLang="ko-KR" dirty="0" smtClean="0"/>
              <a:t>presence of </a:t>
            </a:r>
            <a:r>
              <a:rPr lang="en-US" altLang="ko-KR" dirty="0" smtClean="0"/>
              <a:t>concurrent edits?</a:t>
            </a:r>
          </a:p>
          <a:p>
            <a:pPr lvl="1"/>
            <a:r>
              <a:rPr lang="en-US" altLang="ko-KR" dirty="0" smtClean="0"/>
              <a:t>How </a:t>
            </a:r>
            <a:r>
              <a:rPr lang="en-US" altLang="ko-KR" dirty="0" smtClean="0"/>
              <a:t>much does text-based content adaptation reduce </a:t>
            </a:r>
            <a:r>
              <a:rPr lang="en-US" altLang="ko-KR" dirty="0" smtClean="0"/>
              <a:t>bandwidth and </a:t>
            </a:r>
            <a:r>
              <a:rPr lang="en-US" altLang="ko-KR" dirty="0" smtClean="0"/>
              <a:t>latency?</a:t>
            </a:r>
          </a:p>
          <a:p>
            <a:pPr lvl="1"/>
            <a:r>
              <a:rPr lang="en-US" altLang="ko-KR" dirty="0" smtClean="0"/>
              <a:t>How </a:t>
            </a:r>
            <a:r>
              <a:rPr lang="en-US" altLang="ko-KR" dirty="0" smtClean="0"/>
              <a:t>much overhead does Docx2Go metadata entail,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and how effective </a:t>
            </a:r>
            <a:r>
              <a:rPr lang="en-US" altLang="ko-KR" dirty="0" smtClean="0"/>
              <a:t>is knowledge compaction in reducing this overhead?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389</Words>
  <Application>Microsoft Office PowerPoint</Application>
  <PresentationFormat>화면 슬라이드 쇼(4:3)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Docx2Go: 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  <vt:lpstr>Docx2Go: Collaborative Editing of Fidelity Reduced Documents on Mobile Devices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kychoi</cp:lastModifiedBy>
  <cp:revision>207</cp:revision>
  <dcterms:created xsi:type="dcterms:W3CDTF">2006-10-05T04:04:58Z</dcterms:created>
  <dcterms:modified xsi:type="dcterms:W3CDTF">2011-04-19T05:43:20Z</dcterms:modified>
</cp:coreProperties>
</file>