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443" autoAdjust="0"/>
  </p:normalViewPr>
  <p:slideViewPr>
    <p:cSldViewPr snapToGrid="0" snapToObjects="1">
      <p:cViewPr varScale="1">
        <p:scale>
          <a:sx n="87" d="100"/>
          <a:sy n="87" d="100"/>
        </p:scale>
        <p:origin x="-11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16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6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6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48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43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355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3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5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096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2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1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585FF-524A-944D-8B74-6721292482A0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63839-55C8-3748-97C8-826C95C19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48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31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600"/>
            <a:ext cx="9144000" cy="612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80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50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999"/>
            <a:ext cx="9144000" cy="569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33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52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0"/>
            <a:ext cx="9144000" cy="672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05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53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0"/>
            <a:ext cx="8444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28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56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5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57.2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"/>
            <a:ext cx="9144000" cy="659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91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07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38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62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07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"/>
            <a:ext cx="9144000" cy="661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19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08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00"/>
            <a:ext cx="9144000" cy="628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4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09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0"/>
            <a:ext cx="90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28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09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68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47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32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"/>
            <a:ext cx="9144000" cy="658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08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10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3800"/>
            <a:ext cx="9144000" cy="445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70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12.1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00"/>
            <a:ext cx="9144000" cy="627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17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12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39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2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29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9144000" cy="678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74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31.5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100"/>
            <a:ext cx="9144000" cy="625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91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32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9144000" cy="665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23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33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9144000" cy="667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03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33.2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00"/>
            <a:ext cx="9144000" cy="628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13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34.5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9144000" cy="66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794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43.5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9144000" cy="679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63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36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"/>
            <a:ext cx="9144000" cy="661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477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51.4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0"/>
            <a:ext cx="87716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06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52.3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9144000" cy="644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93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53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700"/>
            <a:ext cx="9144000" cy="630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39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53.5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"/>
            <a:ext cx="9144000" cy="635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031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55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38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209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56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9144000" cy="675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782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.57.5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"/>
            <a:ext cx="9144000" cy="636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8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41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2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42.3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51626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163866"/>
            <a:ext cx="2890657" cy="803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01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45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00"/>
            <a:ext cx="9144000" cy="62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84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45.4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100"/>
            <a:ext cx="9144000" cy="651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20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47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0"/>
            <a:ext cx="8586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1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5 at 12.49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4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49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0</Words>
  <Application>Microsoft Macintosh PowerPoint</Application>
  <PresentationFormat>On-screen Show (4:3)</PresentationFormat>
  <Paragraphs>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15</cp:revision>
  <dcterms:created xsi:type="dcterms:W3CDTF">2015-06-04T15:16:44Z</dcterms:created>
  <dcterms:modified xsi:type="dcterms:W3CDTF">2015-06-04T17:57:13Z</dcterms:modified>
</cp:coreProperties>
</file>