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443" autoAdjust="0"/>
  </p:normalViewPr>
  <p:slideViewPr>
    <p:cSldViewPr snapToGrid="0" snapToObjects="1">
      <p:cViewPr varScale="1">
        <p:scale>
          <a:sx n="87" d="100"/>
          <a:sy n="87" d="100"/>
        </p:scale>
        <p:origin x="-1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6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8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4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5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3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5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585FF-524A-944D-8B74-6721292482A0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63839-55C8-3748-97C8-826C95C19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4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3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8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5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99"/>
            <a:ext cx="9144000" cy="56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3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52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2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53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4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8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56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57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5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91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07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62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0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1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0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0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28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09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4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32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5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1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7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12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17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2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7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31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1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3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23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33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33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13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3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94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4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3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7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1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71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06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2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3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3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9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03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0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6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78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.5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4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4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26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63866"/>
            <a:ext cx="2890657" cy="803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4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8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45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47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8586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1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5 at 12.49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4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9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Macintosh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Minho Shin</dc:creator>
  <cp:lastModifiedBy>Minho Shin</cp:lastModifiedBy>
  <cp:revision>15</cp:revision>
  <dcterms:created xsi:type="dcterms:W3CDTF">2015-06-04T15:16:44Z</dcterms:created>
  <dcterms:modified xsi:type="dcterms:W3CDTF">2015-06-04T17:57:13Z</dcterms:modified>
</cp:coreProperties>
</file>