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9" r:id="rId1"/>
  </p:sldMasterIdLst>
  <p:notesMasterIdLst>
    <p:notesMasterId r:id="rId24"/>
  </p:notesMasterIdLst>
  <p:sldIdLst>
    <p:sldId id="260" r:id="rId2"/>
    <p:sldId id="287" r:id="rId3"/>
    <p:sldId id="387" r:id="rId4"/>
    <p:sldId id="381" r:id="rId5"/>
    <p:sldId id="388" r:id="rId6"/>
    <p:sldId id="383" r:id="rId7"/>
    <p:sldId id="389" r:id="rId8"/>
    <p:sldId id="384" r:id="rId9"/>
    <p:sldId id="390" r:id="rId10"/>
    <p:sldId id="385" r:id="rId11"/>
    <p:sldId id="403" r:id="rId12"/>
    <p:sldId id="404" r:id="rId13"/>
    <p:sldId id="392" r:id="rId14"/>
    <p:sldId id="397" r:id="rId15"/>
    <p:sldId id="398" r:id="rId16"/>
    <p:sldId id="402" r:id="rId17"/>
    <p:sldId id="396" r:id="rId18"/>
    <p:sldId id="393" r:id="rId19"/>
    <p:sldId id="400" r:id="rId20"/>
    <p:sldId id="401" r:id="rId21"/>
    <p:sldId id="361" r:id="rId22"/>
    <p:sldId id="283" r:id="rId23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2F87F1"/>
    <a:srgbClr val="32F853"/>
    <a:srgbClr val="AAFA1A"/>
    <a:srgbClr val="66FF99"/>
    <a:srgbClr val="5077C4"/>
    <a:srgbClr val="FF6699"/>
    <a:srgbClr val="D587A1"/>
    <a:srgbClr val="0099CC"/>
  </p:clrMru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57" autoAdjust="0"/>
    <p:restoredTop sz="85688" autoAdjust="0"/>
  </p:normalViewPr>
  <p:slideViewPr>
    <p:cSldViewPr>
      <p:cViewPr>
        <p:scale>
          <a:sx n="75" d="100"/>
          <a:sy n="75" d="100"/>
        </p:scale>
        <p:origin x="-126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0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6834E5-B678-4DAA-95D8-C5F9FDB70C03}" type="doc">
      <dgm:prSet loTypeId="urn:microsoft.com/office/officeart/2005/8/layout/radial6" loCatId="cycle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pPr latinLnBrk="1"/>
          <a:endParaRPr lang="ko-KR" altLang="en-US"/>
        </a:p>
      </dgm:t>
    </dgm:pt>
    <dgm:pt modelId="{6F9C2520-53AD-4AF6-9A38-529E6105D367}">
      <dgm:prSet phldrT="[텍스트]"/>
      <dgm:spPr/>
      <dgm:t>
        <a:bodyPr/>
        <a:lstStyle/>
        <a:p>
          <a:pPr latinLnBrk="1">
            <a:lnSpc>
              <a:spcPct val="100000"/>
            </a:lnSpc>
          </a:pPr>
          <a:r>
            <a:rPr lang="en-US" altLang="ko-KR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rPr>
            <a:t>SERVER</a:t>
          </a:r>
          <a:endParaRPr lang="ko-KR" altLang="en-US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맑은 고딕" pitchFamily="50" charset="-127"/>
            <a:ea typeface="맑은 고딕" pitchFamily="50" charset="-127"/>
          </a:endParaRPr>
        </a:p>
      </dgm:t>
    </dgm:pt>
    <dgm:pt modelId="{BCAD898C-CCE4-4839-8A16-707B2B106B63}" type="parTrans" cxnId="{E031F22B-AECC-4C1B-98B1-0DCB919C4384}">
      <dgm:prSet/>
      <dgm:spPr/>
      <dgm:t>
        <a:bodyPr/>
        <a:lstStyle/>
        <a:p>
          <a:pPr latinLnBrk="1">
            <a:lnSpc>
              <a:spcPct val="100000"/>
            </a:lnSpc>
          </a:pPr>
          <a:endParaRPr lang="ko-KR" altLang="en-US"/>
        </a:p>
      </dgm:t>
    </dgm:pt>
    <dgm:pt modelId="{00D69F9E-9CB5-48A1-8106-9C5EBD20DC89}" type="sibTrans" cxnId="{E031F22B-AECC-4C1B-98B1-0DCB919C4384}">
      <dgm:prSet/>
      <dgm:spPr/>
      <dgm:t>
        <a:bodyPr/>
        <a:lstStyle/>
        <a:p>
          <a:pPr latinLnBrk="1">
            <a:lnSpc>
              <a:spcPct val="100000"/>
            </a:lnSpc>
          </a:pPr>
          <a:endParaRPr lang="ko-KR" altLang="en-US"/>
        </a:p>
      </dgm:t>
    </dgm:pt>
    <dgm:pt modelId="{D9B687FF-80D0-4771-A41F-5A4E67BED23C}">
      <dgm:prSet phldrT="[텍스트]" custT="1"/>
      <dgm:spPr/>
      <dgm:t>
        <a:bodyPr/>
        <a:lstStyle/>
        <a:p>
          <a:pPr latinLnBrk="1">
            <a:lnSpc>
              <a:spcPct val="100000"/>
            </a:lnSpc>
            <a:spcAft>
              <a:spcPts val="0"/>
            </a:spcAft>
          </a:pPr>
          <a:r>
            <a:rPr lang="ko-KR" altLang="en-US" sz="2400" b="1" dirty="0" smtClean="0">
              <a:latin typeface="맑은 고딕" pitchFamily="50" charset="-127"/>
              <a:ea typeface="맑은 고딕" pitchFamily="50" charset="-127"/>
            </a:rPr>
            <a:t>소비</a:t>
          </a:r>
          <a:endParaRPr lang="en-US" altLang="ko-KR" sz="2400" b="1" dirty="0" smtClean="0">
            <a:latin typeface="맑은 고딕" pitchFamily="50" charset="-127"/>
            <a:ea typeface="맑은 고딕" pitchFamily="50" charset="-127"/>
          </a:endParaRPr>
        </a:p>
        <a:p>
          <a:pPr latinLnBrk="1">
            <a:lnSpc>
              <a:spcPct val="100000"/>
            </a:lnSpc>
            <a:spcAft>
              <a:spcPts val="0"/>
            </a:spcAft>
          </a:pPr>
          <a:r>
            <a:rPr lang="ko-KR" altLang="en-US" sz="2400" b="1" dirty="0" smtClean="0">
              <a:latin typeface="맑은 고딕" pitchFamily="50" charset="-127"/>
              <a:ea typeface="맑은 고딕" pitchFamily="50" charset="-127"/>
            </a:rPr>
            <a:t>패턴</a:t>
          </a:r>
          <a:endParaRPr lang="ko-KR" altLang="en-US" sz="2400" b="1" dirty="0">
            <a:latin typeface="맑은 고딕" pitchFamily="50" charset="-127"/>
            <a:ea typeface="맑은 고딕" pitchFamily="50" charset="-127"/>
          </a:endParaRPr>
        </a:p>
      </dgm:t>
    </dgm:pt>
    <dgm:pt modelId="{890C3D32-E377-447C-BD0F-90CED39EFEA7}" type="parTrans" cxnId="{F9C6C9E1-2F94-4E03-92A5-712A718C3F7F}">
      <dgm:prSet/>
      <dgm:spPr/>
      <dgm:t>
        <a:bodyPr/>
        <a:lstStyle/>
        <a:p>
          <a:pPr latinLnBrk="1">
            <a:lnSpc>
              <a:spcPct val="100000"/>
            </a:lnSpc>
          </a:pPr>
          <a:endParaRPr lang="ko-KR" altLang="en-US"/>
        </a:p>
      </dgm:t>
    </dgm:pt>
    <dgm:pt modelId="{7950788C-CC8C-4C5B-AF64-0F07FF531BD4}" type="sibTrans" cxnId="{F9C6C9E1-2F94-4E03-92A5-712A718C3F7F}">
      <dgm:prSet/>
      <dgm:spPr/>
      <dgm:t>
        <a:bodyPr/>
        <a:lstStyle/>
        <a:p>
          <a:pPr latinLnBrk="1">
            <a:lnSpc>
              <a:spcPct val="100000"/>
            </a:lnSpc>
          </a:pPr>
          <a:endParaRPr lang="ko-KR" altLang="en-US"/>
        </a:p>
      </dgm:t>
    </dgm:pt>
    <dgm:pt modelId="{3A42BEC1-416E-477A-962B-350BC899D1B3}">
      <dgm:prSet phldrT="[텍스트]"/>
      <dgm:spPr/>
      <dgm:t>
        <a:bodyPr/>
        <a:lstStyle/>
        <a:p>
          <a:pPr latinLnBrk="1">
            <a:lnSpc>
              <a:spcPct val="100000"/>
            </a:lnSpc>
            <a:spcAft>
              <a:spcPts val="0"/>
            </a:spcAft>
          </a:pPr>
          <a:r>
            <a:rPr lang="ko-KR" altLang="en-US" b="1" dirty="0" smtClean="0">
              <a:latin typeface="맑은 고딕" pitchFamily="50" charset="-127"/>
              <a:ea typeface="맑은 고딕" pitchFamily="50" charset="-127"/>
            </a:rPr>
            <a:t>영양소</a:t>
          </a:r>
          <a:endParaRPr lang="ko-KR" altLang="en-US" b="1" dirty="0">
            <a:latin typeface="맑은 고딕" pitchFamily="50" charset="-127"/>
            <a:ea typeface="맑은 고딕" pitchFamily="50" charset="-127"/>
          </a:endParaRPr>
        </a:p>
      </dgm:t>
    </dgm:pt>
    <dgm:pt modelId="{BBD29C66-9A06-452F-8E82-AD42E7E47BBC}" type="parTrans" cxnId="{33B30835-6698-4242-ABA8-2D339E02810A}">
      <dgm:prSet/>
      <dgm:spPr/>
      <dgm:t>
        <a:bodyPr/>
        <a:lstStyle/>
        <a:p>
          <a:pPr latinLnBrk="1">
            <a:lnSpc>
              <a:spcPct val="100000"/>
            </a:lnSpc>
          </a:pPr>
          <a:endParaRPr lang="ko-KR" altLang="en-US"/>
        </a:p>
      </dgm:t>
    </dgm:pt>
    <dgm:pt modelId="{F4AABED7-8CEB-4163-A85A-3AF5CCCF73A9}" type="sibTrans" cxnId="{33B30835-6698-4242-ABA8-2D339E02810A}">
      <dgm:prSet/>
      <dgm:spPr/>
      <dgm:t>
        <a:bodyPr/>
        <a:lstStyle/>
        <a:p>
          <a:pPr latinLnBrk="1">
            <a:lnSpc>
              <a:spcPct val="100000"/>
            </a:lnSpc>
          </a:pPr>
          <a:endParaRPr lang="ko-KR" altLang="en-US"/>
        </a:p>
      </dgm:t>
    </dgm:pt>
    <dgm:pt modelId="{E0D7BB86-46C6-45E1-B11C-8203D568F5D9}">
      <dgm:prSet phldrT="[텍스트]"/>
      <dgm:spPr/>
      <dgm:t>
        <a:bodyPr/>
        <a:lstStyle/>
        <a:p>
          <a:pPr latinLnBrk="1">
            <a:lnSpc>
              <a:spcPct val="100000"/>
            </a:lnSpc>
            <a:spcAft>
              <a:spcPts val="0"/>
            </a:spcAft>
          </a:pPr>
          <a:r>
            <a:rPr lang="ko-KR" altLang="en-US" b="1" dirty="0" smtClean="0">
              <a:latin typeface="맑은 고딕" pitchFamily="50" charset="-127"/>
              <a:ea typeface="맑은 고딕" pitchFamily="50" charset="-127"/>
            </a:rPr>
            <a:t>위치</a:t>
          </a:r>
          <a:endParaRPr lang="ko-KR" altLang="en-US" b="1" dirty="0">
            <a:latin typeface="맑은 고딕" pitchFamily="50" charset="-127"/>
            <a:ea typeface="맑은 고딕" pitchFamily="50" charset="-127"/>
          </a:endParaRPr>
        </a:p>
      </dgm:t>
    </dgm:pt>
    <dgm:pt modelId="{86B9775B-EDFF-4354-9179-75803AAAD4A6}" type="parTrans" cxnId="{3677914A-C622-4862-A8B5-8DC8C9B70D8A}">
      <dgm:prSet/>
      <dgm:spPr/>
      <dgm:t>
        <a:bodyPr/>
        <a:lstStyle/>
        <a:p>
          <a:pPr latinLnBrk="1">
            <a:lnSpc>
              <a:spcPct val="100000"/>
            </a:lnSpc>
          </a:pPr>
          <a:endParaRPr lang="ko-KR" altLang="en-US"/>
        </a:p>
      </dgm:t>
    </dgm:pt>
    <dgm:pt modelId="{D23A3272-E9ED-4B74-8721-C3B05C95C9F3}" type="sibTrans" cxnId="{3677914A-C622-4862-A8B5-8DC8C9B70D8A}">
      <dgm:prSet/>
      <dgm:spPr/>
      <dgm:t>
        <a:bodyPr/>
        <a:lstStyle/>
        <a:p>
          <a:pPr latinLnBrk="1">
            <a:lnSpc>
              <a:spcPct val="100000"/>
            </a:lnSpc>
          </a:pPr>
          <a:endParaRPr lang="ko-KR" altLang="en-US"/>
        </a:p>
      </dgm:t>
    </dgm:pt>
    <dgm:pt modelId="{5D48B0CF-A978-4DAD-8F77-E46DF9F5B0E3}">
      <dgm:prSet phldrT="[텍스트]" custT="1"/>
      <dgm:spPr/>
      <dgm:t>
        <a:bodyPr/>
        <a:lstStyle/>
        <a:p>
          <a:pPr latinLnBrk="1">
            <a:lnSpc>
              <a:spcPct val="100000"/>
            </a:lnSpc>
            <a:spcAft>
              <a:spcPts val="0"/>
            </a:spcAft>
          </a:pPr>
          <a:r>
            <a:rPr lang="ko-KR" altLang="en-US" sz="2400" b="1" dirty="0" smtClean="0">
              <a:latin typeface="맑은 고딕" pitchFamily="50" charset="-127"/>
              <a:ea typeface="맑은 고딕" pitchFamily="50" charset="-127"/>
            </a:rPr>
            <a:t>시간</a:t>
          </a:r>
          <a:endParaRPr lang="en-US" altLang="ko-KR" sz="2400" b="1" dirty="0" smtClean="0">
            <a:latin typeface="맑은 고딕" pitchFamily="50" charset="-127"/>
            <a:ea typeface="맑은 고딕" pitchFamily="50" charset="-127"/>
          </a:endParaRPr>
        </a:p>
        <a:p>
          <a:pPr latinLnBrk="1">
            <a:lnSpc>
              <a:spcPct val="100000"/>
            </a:lnSpc>
            <a:spcAft>
              <a:spcPts val="0"/>
            </a:spcAft>
          </a:pPr>
          <a:r>
            <a:rPr lang="ko-KR" altLang="en-US" sz="2400" b="1" dirty="0" smtClean="0">
              <a:latin typeface="맑은 고딕" pitchFamily="50" charset="-127"/>
              <a:ea typeface="맑은 고딕" pitchFamily="50" charset="-127"/>
            </a:rPr>
            <a:t>정보</a:t>
          </a:r>
          <a:endParaRPr lang="ko-KR" altLang="en-US" sz="2400" b="1" dirty="0">
            <a:latin typeface="맑은 고딕" pitchFamily="50" charset="-127"/>
            <a:ea typeface="맑은 고딕" pitchFamily="50" charset="-127"/>
          </a:endParaRPr>
        </a:p>
      </dgm:t>
    </dgm:pt>
    <dgm:pt modelId="{3A9AD50F-C4FD-40A7-BD56-121B75C05CC5}" type="parTrans" cxnId="{CC0C7405-8927-4176-BE87-FA0FD86AD6C4}">
      <dgm:prSet/>
      <dgm:spPr/>
      <dgm:t>
        <a:bodyPr/>
        <a:lstStyle/>
        <a:p>
          <a:pPr latinLnBrk="1">
            <a:lnSpc>
              <a:spcPct val="100000"/>
            </a:lnSpc>
          </a:pPr>
          <a:endParaRPr lang="ko-KR" altLang="en-US"/>
        </a:p>
      </dgm:t>
    </dgm:pt>
    <dgm:pt modelId="{73513BC5-E2FC-4B54-B855-654AAC1DA35C}" type="sibTrans" cxnId="{CC0C7405-8927-4176-BE87-FA0FD86AD6C4}">
      <dgm:prSet/>
      <dgm:spPr/>
      <dgm:t>
        <a:bodyPr/>
        <a:lstStyle/>
        <a:p>
          <a:pPr latinLnBrk="1">
            <a:lnSpc>
              <a:spcPct val="100000"/>
            </a:lnSpc>
          </a:pPr>
          <a:endParaRPr lang="ko-KR" altLang="en-US"/>
        </a:p>
      </dgm:t>
    </dgm:pt>
    <dgm:pt modelId="{7D386290-D901-4D8E-95AC-BBF60989342B}" type="pres">
      <dgm:prSet presAssocID="{926834E5-B678-4DAA-95D8-C5F9FDB70C0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3FEBB97-69D0-41DA-8D8D-DCDFECB91100}" type="pres">
      <dgm:prSet presAssocID="{6F9C2520-53AD-4AF6-9A38-529E6105D367}" presName="centerShape" presStyleLbl="node0" presStyleIdx="0" presStyleCnt="1"/>
      <dgm:spPr/>
      <dgm:t>
        <a:bodyPr/>
        <a:lstStyle/>
        <a:p>
          <a:pPr latinLnBrk="1"/>
          <a:endParaRPr lang="ko-KR" altLang="en-US"/>
        </a:p>
      </dgm:t>
    </dgm:pt>
    <dgm:pt modelId="{A125A2E7-C310-4377-B03B-C5773A9B1CA9}" type="pres">
      <dgm:prSet presAssocID="{D9B687FF-80D0-4771-A41F-5A4E67BED23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B0F3ED4-FA16-43BC-B0CC-A5F84DFFFD62}" type="pres">
      <dgm:prSet presAssocID="{D9B687FF-80D0-4771-A41F-5A4E67BED23C}" presName="dummy" presStyleCnt="0"/>
      <dgm:spPr/>
    </dgm:pt>
    <dgm:pt modelId="{AF796215-3F91-4E01-81E4-DD858250A29A}" type="pres">
      <dgm:prSet presAssocID="{7950788C-CC8C-4C5B-AF64-0F07FF531BD4}" presName="sibTrans" presStyleLbl="sibTrans2D1" presStyleIdx="0" presStyleCnt="4"/>
      <dgm:spPr/>
      <dgm:t>
        <a:bodyPr/>
        <a:lstStyle/>
        <a:p>
          <a:pPr latinLnBrk="1"/>
          <a:endParaRPr lang="ko-KR" altLang="en-US"/>
        </a:p>
      </dgm:t>
    </dgm:pt>
    <dgm:pt modelId="{3F635EBD-AB1A-42A3-9486-E63A1F4CB5E1}" type="pres">
      <dgm:prSet presAssocID="{3A42BEC1-416E-477A-962B-350BC899D1B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CAE6138-2B3D-4B43-8A25-9EB507FCBE1D}" type="pres">
      <dgm:prSet presAssocID="{3A42BEC1-416E-477A-962B-350BC899D1B3}" presName="dummy" presStyleCnt="0"/>
      <dgm:spPr/>
    </dgm:pt>
    <dgm:pt modelId="{335211BF-AD3C-4BA2-9100-85F8AFA972A0}" type="pres">
      <dgm:prSet presAssocID="{F4AABED7-8CEB-4163-A85A-3AF5CCCF73A9}" presName="sibTrans" presStyleLbl="sibTrans2D1" presStyleIdx="1" presStyleCnt="4"/>
      <dgm:spPr/>
      <dgm:t>
        <a:bodyPr/>
        <a:lstStyle/>
        <a:p>
          <a:pPr latinLnBrk="1"/>
          <a:endParaRPr lang="ko-KR" altLang="en-US"/>
        </a:p>
      </dgm:t>
    </dgm:pt>
    <dgm:pt modelId="{19149C33-D2BC-4F3E-AC80-CBB06420E8A6}" type="pres">
      <dgm:prSet presAssocID="{E0D7BB86-46C6-45E1-B11C-8203D568F5D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57F08DA-726F-4B60-A327-4F19891578FD}" type="pres">
      <dgm:prSet presAssocID="{E0D7BB86-46C6-45E1-B11C-8203D568F5D9}" presName="dummy" presStyleCnt="0"/>
      <dgm:spPr/>
    </dgm:pt>
    <dgm:pt modelId="{CEC2E478-352B-477A-9FBB-038DD1FAE6B9}" type="pres">
      <dgm:prSet presAssocID="{D23A3272-E9ED-4B74-8721-C3B05C95C9F3}" presName="sibTrans" presStyleLbl="sibTrans2D1" presStyleIdx="2" presStyleCnt="4"/>
      <dgm:spPr/>
      <dgm:t>
        <a:bodyPr/>
        <a:lstStyle/>
        <a:p>
          <a:pPr latinLnBrk="1"/>
          <a:endParaRPr lang="ko-KR" altLang="en-US"/>
        </a:p>
      </dgm:t>
    </dgm:pt>
    <dgm:pt modelId="{FE51796A-BA96-4F14-BDFA-41E8E77FA6C5}" type="pres">
      <dgm:prSet presAssocID="{5D48B0CF-A978-4DAD-8F77-E46DF9F5B0E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2D16D16-EE5F-4D66-8DD7-A8FCE7148551}" type="pres">
      <dgm:prSet presAssocID="{5D48B0CF-A978-4DAD-8F77-E46DF9F5B0E3}" presName="dummy" presStyleCnt="0"/>
      <dgm:spPr/>
    </dgm:pt>
    <dgm:pt modelId="{72D33CF6-D49B-4AD3-8262-556A37D19441}" type="pres">
      <dgm:prSet presAssocID="{73513BC5-E2FC-4B54-B855-654AAC1DA35C}" presName="sibTrans" presStyleLbl="sibTrans2D1" presStyleIdx="3" presStyleCnt="4"/>
      <dgm:spPr/>
      <dgm:t>
        <a:bodyPr/>
        <a:lstStyle/>
        <a:p>
          <a:pPr latinLnBrk="1"/>
          <a:endParaRPr lang="ko-KR" altLang="en-US"/>
        </a:p>
      </dgm:t>
    </dgm:pt>
  </dgm:ptLst>
  <dgm:cxnLst>
    <dgm:cxn modelId="{E031F22B-AECC-4C1B-98B1-0DCB919C4384}" srcId="{926834E5-B678-4DAA-95D8-C5F9FDB70C03}" destId="{6F9C2520-53AD-4AF6-9A38-529E6105D367}" srcOrd="0" destOrd="0" parTransId="{BCAD898C-CCE4-4839-8A16-707B2B106B63}" sibTransId="{00D69F9E-9CB5-48A1-8106-9C5EBD20DC89}"/>
    <dgm:cxn modelId="{AEF2D2C3-0015-4F79-A852-9159D982AF52}" type="presOf" srcId="{7950788C-CC8C-4C5B-AF64-0F07FF531BD4}" destId="{AF796215-3F91-4E01-81E4-DD858250A29A}" srcOrd="0" destOrd="0" presId="urn:microsoft.com/office/officeart/2005/8/layout/radial6"/>
    <dgm:cxn modelId="{F29845D4-005F-4823-9875-129CE219317E}" type="presOf" srcId="{D9B687FF-80D0-4771-A41F-5A4E67BED23C}" destId="{A125A2E7-C310-4377-B03B-C5773A9B1CA9}" srcOrd="0" destOrd="0" presId="urn:microsoft.com/office/officeart/2005/8/layout/radial6"/>
    <dgm:cxn modelId="{3749B8C8-0BE7-481C-B353-AC3EF31D7BB8}" type="presOf" srcId="{73513BC5-E2FC-4B54-B855-654AAC1DA35C}" destId="{72D33CF6-D49B-4AD3-8262-556A37D19441}" srcOrd="0" destOrd="0" presId="urn:microsoft.com/office/officeart/2005/8/layout/radial6"/>
    <dgm:cxn modelId="{CC0C7405-8927-4176-BE87-FA0FD86AD6C4}" srcId="{6F9C2520-53AD-4AF6-9A38-529E6105D367}" destId="{5D48B0CF-A978-4DAD-8F77-E46DF9F5B0E3}" srcOrd="3" destOrd="0" parTransId="{3A9AD50F-C4FD-40A7-BD56-121B75C05CC5}" sibTransId="{73513BC5-E2FC-4B54-B855-654AAC1DA35C}"/>
    <dgm:cxn modelId="{D8647ADF-B096-49D8-81AD-BBCB30F3C132}" type="presOf" srcId="{5D48B0CF-A978-4DAD-8F77-E46DF9F5B0E3}" destId="{FE51796A-BA96-4F14-BDFA-41E8E77FA6C5}" srcOrd="0" destOrd="0" presId="urn:microsoft.com/office/officeart/2005/8/layout/radial6"/>
    <dgm:cxn modelId="{3677914A-C622-4862-A8B5-8DC8C9B70D8A}" srcId="{6F9C2520-53AD-4AF6-9A38-529E6105D367}" destId="{E0D7BB86-46C6-45E1-B11C-8203D568F5D9}" srcOrd="2" destOrd="0" parTransId="{86B9775B-EDFF-4354-9179-75803AAAD4A6}" sibTransId="{D23A3272-E9ED-4B74-8721-C3B05C95C9F3}"/>
    <dgm:cxn modelId="{F35E7337-CDF7-4C01-A05C-7FC7355316A0}" type="presOf" srcId="{F4AABED7-8CEB-4163-A85A-3AF5CCCF73A9}" destId="{335211BF-AD3C-4BA2-9100-85F8AFA972A0}" srcOrd="0" destOrd="0" presId="urn:microsoft.com/office/officeart/2005/8/layout/radial6"/>
    <dgm:cxn modelId="{4532931F-0FF4-4957-8176-590CEFDCBCF1}" type="presOf" srcId="{3A42BEC1-416E-477A-962B-350BC899D1B3}" destId="{3F635EBD-AB1A-42A3-9486-E63A1F4CB5E1}" srcOrd="0" destOrd="0" presId="urn:microsoft.com/office/officeart/2005/8/layout/radial6"/>
    <dgm:cxn modelId="{F9C6C9E1-2F94-4E03-92A5-712A718C3F7F}" srcId="{6F9C2520-53AD-4AF6-9A38-529E6105D367}" destId="{D9B687FF-80D0-4771-A41F-5A4E67BED23C}" srcOrd="0" destOrd="0" parTransId="{890C3D32-E377-447C-BD0F-90CED39EFEA7}" sibTransId="{7950788C-CC8C-4C5B-AF64-0F07FF531BD4}"/>
    <dgm:cxn modelId="{9E825BEC-2BA7-411A-9698-7671B0BCA62F}" type="presOf" srcId="{6F9C2520-53AD-4AF6-9A38-529E6105D367}" destId="{23FEBB97-69D0-41DA-8D8D-DCDFECB91100}" srcOrd="0" destOrd="0" presId="urn:microsoft.com/office/officeart/2005/8/layout/radial6"/>
    <dgm:cxn modelId="{33B30835-6698-4242-ABA8-2D339E02810A}" srcId="{6F9C2520-53AD-4AF6-9A38-529E6105D367}" destId="{3A42BEC1-416E-477A-962B-350BC899D1B3}" srcOrd="1" destOrd="0" parTransId="{BBD29C66-9A06-452F-8E82-AD42E7E47BBC}" sibTransId="{F4AABED7-8CEB-4163-A85A-3AF5CCCF73A9}"/>
    <dgm:cxn modelId="{656B4D96-3E03-497F-86EB-0659D37F6ACD}" type="presOf" srcId="{D23A3272-E9ED-4B74-8721-C3B05C95C9F3}" destId="{CEC2E478-352B-477A-9FBB-038DD1FAE6B9}" srcOrd="0" destOrd="0" presId="urn:microsoft.com/office/officeart/2005/8/layout/radial6"/>
    <dgm:cxn modelId="{AC7552DF-2BAF-4D77-A08F-55C78F18027D}" type="presOf" srcId="{E0D7BB86-46C6-45E1-B11C-8203D568F5D9}" destId="{19149C33-D2BC-4F3E-AC80-CBB06420E8A6}" srcOrd="0" destOrd="0" presId="urn:microsoft.com/office/officeart/2005/8/layout/radial6"/>
    <dgm:cxn modelId="{0D46954B-E86C-4694-BF63-494FAE7F6AF6}" type="presOf" srcId="{926834E5-B678-4DAA-95D8-C5F9FDB70C03}" destId="{7D386290-D901-4D8E-95AC-BBF60989342B}" srcOrd="0" destOrd="0" presId="urn:microsoft.com/office/officeart/2005/8/layout/radial6"/>
    <dgm:cxn modelId="{70F748C1-01B9-4473-81BA-F6C8F9C89AB5}" type="presParOf" srcId="{7D386290-D901-4D8E-95AC-BBF60989342B}" destId="{23FEBB97-69D0-41DA-8D8D-DCDFECB91100}" srcOrd="0" destOrd="0" presId="urn:microsoft.com/office/officeart/2005/8/layout/radial6"/>
    <dgm:cxn modelId="{4713FCE7-AA9A-4BF1-BCFE-DAD2ECADA7BB}" type="presParOf" srcId="{7D386290-D901-4D8E-95AC-BBF60989342B}" destId="{A125A2E7-C310-4377-B03B-C5773A9B1CA9}" srcOrd="1" destOrd="0" presId="urn:microsoft.com/office/officeart/2005/8/layout/radial6"/>
    <dgm:cxn modelId="{EDAAC7F5-8775-4A96-8EE1-D66705655F42}" type="presParOf" srcId="{7D386290-D901-4D8E-95AC-BBF60989342B}" destId="{CB0F3ED4-FA16-43BC-B0CC-A5F84DFFFD62}" srcOrd="2" destOrd="0" presId="urn:microsoft.com/office/officeart/2005/8/layout/radial6"/>
    <dgm:cxn modelId="{242E725D-E8A1-4DCA-8D2A-A8ED327C39F3}" type="presParOf" srcId="{7D386290-D901-4D8E-95AC-BBF60989342B}" destId="{AF796215-3F91-4E01-81E4-DD858250A29A}" srcOrd="3" destOrd="0" presId="urn:microsoft.com/office/officeart/2005/8/layout/radial6"/>
    <dgm:cxn modelId="{BB336DC7-E684-4D4B-8929-AE4B39C904D0}" type="presParOf" srcId="{7D386290-D901-4D8E-95AC-BBF60989342B}" destId="{3F635EBD-AB1A-42A3-9486-E63A1F4CB5E1}" srcOrd="4" destOrd="0" presId="urn:microsoft.com/office/officeart/2005/8/layout/radial6"/>
    <dgm:cxn modelId="{9A2BC4CF-F934-4152-803F-3425DE5599DD}" type="presParOf" srcId="{7D386290-D901-4D8E-95AC-BBF60989342B}" destId="{DCAE6138-2B3D-4B43-8A25-9EB507FCBE1D}" srcOrd="5" destOrd="0" presId="urn:microsoft.com/office/officeart/2005/8/layout/radial6"/>
    <dgm:cxn modelId="{287A8919-5184-4339-B394-E7584C62BFE7}" type="presParOf" srcId="{7D386290-D901-4D8E-95AC-BBF60989342B}" destId="{335211BF-AD3C-4BA2-9100-85F8AFA972A0}" srcOrd="6" destOrd="0" presId="urn:microsoft.com/office/officeart/2005/8/layout/radial6"/>
    <dgm:cxn modelId="{BA861D68-3259-493C-8370-249418F39081}" type="presParOf" srcId="{7D386290-D901-4D8E-95AC-BBF60989342B}" destId="{19149C33-D2BC-4F3E-AC80-CBB06420E8A6}" srcOrd="7" destOrd="0" presId="urn:microsoft.com/office/officeart/2005/8/layout/radial6"/>
    <dgm:cxn modelId="{E089AFD0-6E53-4567-8EFB-934664972407}" type="presParOf" srcId="{7D386290-D901-4D8E-95AC-BBF60989342B}" destId="{657F08DA-726F-4B60-A327-4F19891578FD}" srcOrd="8" destOrd="0" presId="urn:microsoft.com/office/officeart/2005/8/layout/radial6"/>
    <dgm:cxn modelId="{1C7AF5EF-68CC-46C0-8417-8FD7C6607F28}" type="presParOf" srcId="{7D386290-D901-4D8E-95AC-BBF60989342B}" destId="{CEC2E478-352B-477A-9FBB-038DD1FAE6B9}" srcOrd="9" destOrd="0" presId="urn:microsoft.com/office/officeart/2005/8/layout/radial6"/>
    <dgm:cxn modelId="{2E8A4756-8AB2-4E33-BDCA-7268CADA2CC5}" type="presParOf" srcId="{7D386290-D901-4D8E-95AC-BBF60989342B}" destId="{FE51796A-BA96-4F14-BDFA-41E8E77FA6C5}" srcOrd="10" destOrd="0" presId="urn:microsoft.com/office/officeart/2005/8/layout/radial6"/>
    <dgm:cxn modelId="{A46B20E7-584D-4885-B5CD-1B2FA20C4CF0}" type="presParOf" srcId="{7D386290-D901-4D8E-95AC-BBF60989342B}" destId="{52D16D16-EE5F-4D66-8DD7-A8FCE7148551}" srcOrd="11" destOrd="0" presId="urn:microsoft.com/office/officeart/2005/8/layout/radial6"/>
    <dgm:cxn modelId="{9F80C2AA-7628-42E7-9CE7-532C6CC2F0B2}" type="presParOf" srcId="{7D386290-D901-4D8E-95AC-BBF60989342B}" destId="{72D33CF6-D49B-4AD3-8262-556A37D19441}" srcOrd="12" destOrd="0" presId="urn:microsoft.com/office/officeart/2005/8/layout/radial6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D33CF6-D49B-4AD3-8262-556A37D19441}">
      <dsp:nvSpPr>
        <dsp:cNvPr id="0" name=""/>
        <dsp:cNvSpPr/>
      </dsp:nvSpPr>
      <dsp:spPr>
        <a:xfrm>
          <a:off x="2006752" y="611934"/>
          <a:ext cx="4086886" cy="4086886"/>
        </a:xfrm>
        <a:prstGeom prst="blockArc">
          <a:avLst>
            <a:gd name="adj1" fmla="val 10800000"/>
            <a:gd name="adj2" fmla="val 16200000"/>
            <a:gd name="adj3" fmla="val 4644"/>
          </a:avLst>
        </a:prstGeom>
        <a:solidFill>
          <a:schemeClr val="accent2">
            <a:shade val="90000"/>
            <a:hueOff val="-70111"/>
            <a:satOff val="607"/>
            <a:lumOff val="2086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C2E478-352B-477A-9FBB-038DD1FAE6B9}">
      <dsp:nvSpPr>
        <dsp:cNvPr id="0" name=""/>
        <dsp:cNvSpPr/>
      </dsp:nvSpPr>
      <dsp:spPr>
        <a:xfrm>
          <a:off x="2006752" y="611934"/>
          <a:ext cx="4086886" cy="4086886"/>
        </a:xfrm>
        <a:prstGeom prst="blockArc">
          <a:avLst>
            <a:gd name="adj1" fmla="val 5400000"/>
            <a:gd name="adj2" fmla="val 10800000"/>
            <a:gd name="adj3" fmla="val 4644"/>
          </a:avLst>
        </a:prstGeom>
        <a:solidFill>
          <a:schemeClr val="accent2">
            <a:shade val="90000"/>
            <a:hueOff val="-46741"/>
            <a:satOff val="405"/>
            <a:lumOff val="1391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5211BF-AD3C-4BA2-9100-85F8AFA972A0}">
      <dsp:nvSpPr>
        <dsp:cNvPr id="0" name=""/>
        <dsp:cNvSpPr/>
      </dsp:nvSpPr>
      <dsp:spPr>
        <a:xfrm>
          <a:off x="2006752" y="611934"/>
          <a:ext cx="4086886" cy="4086886"/>
        </a:xfrm>
        <a:prstGeom prst="blockArc">
          <a:avLst>
            <a:gd name="adj1" fmla="val 0"/>
            <a:gd name="adj2" fmla="val 5400000"/>
            <a:gd name="adj3" fmla="val 4644"/>
          </a:avLst>
        </a:prstGeom>
        <a:solidFill>
          <a:schemeClr val="accent2">
            <a:shade val="90000"/>
            <a:hueOff val="-23370"/>
            <a:satOff val="202"/>
            <a:lumOff val="69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796215-3F91-4E01-81E4-DD858250A29A}">
      <dsp:nvSpPr>
        <dsp:cNvPr id="0" name=""/>
        <dsp:cNvSpPr/>
      </dsp:nvSpPr>
      <dsp:spPr>
        <a:xfrm>
          <a:off x="2006752" y="611934"/>
          <a:ext cx="4086886" cy="4086886"/>
        </a:xfrm>
        <a:prstGeom prst="blockArc">
          <a:avLst>
            <a:gd name="adj1" fmla="val 16200000"/>
            <a:gd name="adj2" fmla="val 0"/>
            <a:gd name="adj3" fmla="val 4644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FEBB97-69D0-41DA-8D8D-DCDFECB91100}">
      <dsp:nvSpPr>
        <dsp:cNvPr id="0" name=""/>
        <dsp:cNvSpPr/>
      </dsp:nvSpPr>
      <dsp:spPr>
        <a:xfrm>
          <a:off x="3108841" y="1714023"/>
          <a:ext cx="1882708" cy="1882708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 latinLnBrk="1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ko-KR" sz="27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rPr>
            <a:t>SERVER</a:t>
          </a:r>
          <a:endParaRPr lang="ko-KR" altLang="en-US" sz="27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맑은 고딕" pitchFamily="50" charset="-127"/>
            <a:ea typeface="맑은 고딕" pitchFamily="50" charset="-127"/>
          </a:endParaRPr>
        </a:p>
      </dsp:txBody>
      <dsp:txXfrm>
        <a:off x="3108841" y="1714023"/>
        <a:ext cx="1882708" cy="1882708"/>
      </dsp:txXfrm>
    </dsp:sp>
    <dsp:sp modelId="{A125A2E7-C310-4377-B03B-C5773A9B1CA9}">
      <dsp:nvSpPr>
        <dsp:cNvPr id="0" name=""/>
        <dsp:cNvSpPr/>
      </dsp:nvSpPr>
      <dsp:spPr>
        <a:xfrm>
          <a:off x="3391248" y="430"/>
          <a:ext cx="1317895" cy="1317895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latinLnBrk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400" b="1" kern="1200" dirty="0" smtClean="0">
              <a:latin typeface="맑은 고딕" pitchFamily="50" charset="-127"/>
              <a:ea typeface="맑은 고딕" pitchFamily="50" charset="-127"/>
            </a:rPr>
            <a:t>소비</a:t>
          </a:r>
          <a:endParaRPr lang="en-US" altLang="ko-KR" sz="2400" b="1" kern="1200" dirty="0" smtClean="0">
            <a:latin typeface="맑은 고딕" pitchFamily="50" charset="-127"/>
            <a:ea typeface="맑은 고딕" pitchFamily="50" charset="-127"/>
          </a:endParaRPr>
        </a:p>
        <a:p>
          <a:pPr lvl="0" algn="ctr" defTabSz="1066800" latinLnBrk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400" b="1" kern="1200" dirty="0" smtClean="0">
              <a:latin typeface="맑은 고딕" pitchFamily="50" charset="-127"/>
              <a:ea typeface="맑은 고딕" pitchFamily="50" charset="-127"/>
            </a:rPr>
            <a:t>패턴</a:t>
          </a:r>
          <a:endParaRPr lang="ko-KR" altLang="en-US" sz="2400" b="1" kern="1200" dirty="0">
            <a:latin typeface="맑은 고딕" pitchFamily="50" charset="-127"/>
            <a:ea typeface="맑은 고딕" pitchFamily="50" charset="-127"/>
          </a:endParaRPr>
        </a:p>
      </dsp:txBody>
      <dsp:txXfrm>
        <a:off x="3391248" y="430"/>
        <a:ext cx="1317895" cy="1317895"/>
      </dsp:txXfrm>
    </dsp:sp>
    <dsp:sp modelId="{3F635EBD-AB1A-42A3-9486-E63A1F4CB5E1}">
      <dsp:nvSpPr>
        <dsp:cNvPr id="0" name=""/>
        <dsp:cNvSpPr/>
      </dsp:nvSpPr>
      <dsp:spPr>
        <a:xfrm>
          <a:off x="5387247" y="1996429"/>
          <a:ext cx="1317895" cy="1317895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-23350"/>
                <a:satOff val="2479"/>
                <a:lumOff val="7944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23350"/>
                <a:satOff val="2479"/>
                <a:lumOff val="7944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23350"/>
                <a:satOff val="2479"/>
                <a:lumOff val="794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latinLnBrk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200" b="1" kern="1200" dirty="0" smtClean="0">
              <a:latin typeface="맑은 고딕" pitchFamily="50" charset="-127"/>
              <a:ea typeface="맑은 고딕" pitchFamily="50" charset="-127"/>
            </a:rPr>
            <a:t>영양소</a:t>
          </a:r>
          <a:endParaRPr lang="ko-KR" altLang="en-US" sz="2200" b="1" kern="1200" dirty="0">
            <a:latin typeface="맑은 고딕" pitchFamily="50" charset="-127"/>
            <a:ea typeface="맑은 고딕" pitchFamily="50" charset="-127"/>
          </a:endParaRPr>
        </a:p>
      </dsp:txBody>
      <dsp:txXfrm>
        <a:off x="5387247" y="1996429"/>
        <a:ext cx="1317895" cy="1317895"/>
      </dsp:txXfrm>
    </dsp:sp>
    <dsp:sp modelId="{19149C33-D2BC-4F3E-AC80-CBB06420E8A6}">
      <dsp:nvSpPr>
        <dsp:cNvPr id="0" name=""/>
        <dsp:cNvSpPr/>
      </dsp:nvSpPr>
      <dsp:spPr>
        <a:xfrm>
          <a:off x="3391248" y="3992428"/>
          <a:ext cx="1317895" cy="1317895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-46700"/>
                <a:satOff val="4957"/>
                <a:lumOff val="15889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46700"/>
                <a:satOff val="4957"/>
                <a:lumOff val="15889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46700"/>
                <a:satOff val="4957"/>
                <a:lumOff val="1588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 latinLnBrk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200" b="1" kern="1200" dirty="0" smtClean="0">
              <a:latin typeface="맑은 고딕" pitchFamily="50" charset="-127"/>
              <a:ea typeface="맑은 고딕" pitchFamily="50" charset="-127"/>
            </a:rPr>
            <a:t>위치</a:t>
          </a:r>
          <a:endParaRPr lang="ko-KR" altLang="en-US" sz="2200" b="1" kern="1200" dirty="0">
            <a:latin typeface="맑은 고딕" pitchFamily="50" charset="-127"/>
            <a:ea typeface="맑은 고딕" pitchFamily="50" charset="-127"/>
          </a:endParaRPr>
        </a:p>
      </dsp:txBody>
      <dsp:txXfrm>
        <a:off x="3391248" y="3992428"/>
        <a:ext cx="1317895" cy="1317895"/>
      </dsp:txXfrm>
    </dsp:sp>
    <dsp:sp modelId="{FE51796A-BA96-4F14-BDFA-41E8E77FA6C5}">
      <dsp:nvSpPr>
        <dsp:cNvPr id="0" name=""/>
        <dsp:cNvSpPr/>
      </dsp:nvSpPr>
      <dsp:spPr>
        <a:xfrm>
          <a:off x="1395249" y="1996429"/>
          <a:ext cx="1317895" cy="1317895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hueOff val="-70050"/>
                <a:satOff val="7436"/>
                <a:lumOff val="23833"/>
                <a:alphaOff val="0"/>
                <a:shade val="51000"/>
                <a:satMod val="130000"/>
              </a:schemeClr>
            </a:gs>
            <a:gs pos="80000">
              <a:schemeClr val="accent2">
                <a:shade val="80000"/>
                <a:hueOff val="-70050"/>
                <a:satOff val="7436"/>
                <a:lumOff val="23833"/>
                <a:alphaOff val="0"/>
                <a:shade val="93000"/>
                <a:satMod val="130000"/>
              </a:schemeClr>
            </a:gs>
            <a:gs pos="100000">
              <a:schemeClr val="accent2">
                <a:shade val="80000"/>
                <a:hueOff val="-70050"/>
                <a:satOff val="7436"/>
                <a:lumOff val="238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latinLnBrk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400" b="1" kern="1200" dirty="0" smtClean="0">
              <a:latin typeface="맑은 고딕" pitchFamily="50" charset="-127"/>
              <a:ea typeface="맑은 고딕" pitchFamily="50" charset="-127"/>
            </a:rPr>
            <a:t>시간</a:t>
          </a:r>
          <a:endParaRPr lang="en-US" altLang="ko-KR" sz="2400" b="1" kern="1200" dirty="0" smtClean="0">
            <a:latin typeface="맑은 고딕" pitchFamily="50" charset="-127"/>
            <a:ea typeface="맑은 고딕" pitchFamily="50" charset="-127"/>
          </a:endParaRPr>
        </a:p>
        <a:p>
          <a:pPr lvl="0" algn="ctr" defTabSz="1066800" latinLnBrk="1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400" b="1" kern="1200" dirty="0" smtClean="0">
              <a:latin typeface="맑은 고딕" pitchFamily="50" charset="-127"/>
              <a:ea typeface="맑은 고딕" pitchFamily="50" charset="-127"/>
            </a:rPr>
            <a:t>정보</a:t>
          </a:r>
          <a:endParaRPr lang="ko-KR" altLang="en-US" sz="2400" b="1" kern="1200" dirty="0">
            <a:latin typeface="맑은 고딕" pitchFamily="50" charset="-127"/>
            <a:ea typeface="맑은 고딕" pitchFamily="50" charset="-127"/>
          </a:endParaRPr>
        </a:p>
      </dsp:txBody>
      <dsp:txXfrm>
        <a:off x="1395249" y="1996429"/>
        <a:ext cx="1317895" cy="13178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슬라이드 번호 개체 틀 9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94306E8D-D083-44F6-B82E-87E7568355A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FADB3D-29F9-446E-8C71-68AAA55BED21}" type="slidenum">
              <a:rPr lang="en-US" altLang="ko-KR" smtClean="0"/>
              <a:pPr/>
              <a:t>0</a:t>
            </a:fld>
            <a:endParaRPr lang="en-US" altLang="ko-KR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ko-KR" altLang="ko-KR" dirty="0" smtClean="0"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latinLnBrk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19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21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06E8D-D083-44F6-B82E-87E7568355AE}" type="slidenum">
              <a:rPr lang="ko-KR" altLang="en-US" smtClean="0"/>
              <a:pPr>
                <a:defRPr/>
              </a:pPr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2985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ko-KR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30225"/>
          </a:xfrm>
        </p:spPr>
        <p:txBody>
          <a:bodyPr>
            <a:spAutoFit/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ko-KR"/>
              <a:t>Click to edit Master subtitle style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9BB57-6EE5-468A-95DE-3210C9F4C15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57988" y="352425"/>
            <a:ext cx="2066925" cy="58324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54038" y="352425"/>
            <a:ext cx="6051550" cy="58324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1A22E-103C-464A-A9A7-80BED8022A8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제목 및 다이어그램 또는 조직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4038" y="352425"/>
            <a:ext cx="8242300" cy="6953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SmartArt 개체 틀 2"/>
          <p:cNvSpPr>
            <a:spLocks noGrp="1"/>
          </p:cNvSpPr>
          <p:nvPr>
            <p:ph type="dgm" idx="1"/>
          </p:nvPr>
        </p:nvSpPr>
        <p:spPr>
          <a:xfrm>
            <a:off x="609600" y="1260475"/>
            <a:ext cx="8215313" cy="4924425"/>
          </a:xfrm>
        </p:spPr>
        <p:txBody>
          <a:bodyPr/>
          <a:lstStyle/>
          <a:p>
            <a:pPr lvl="0"/>
            <a:endParaRPr lang="ko-KR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E02DD-8C66-4ABC-9515-BC525F32A3D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056ED-C608-43B6-9A4C-87C1C3FCAF8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B9D19-5AEB-4C56-98F6-EB5DF1CE299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260475"/>
            <a:ext cx="4030663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792663" y="1260475"/>
            <a:ext cx="4032250" cy="4924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C17DF-1EA4-45BB-9EE4-320C1B511F3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85184-71E1-4E7F-908D-38914C57DB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876CB-0EE0-4FAF-BA54-BE33DBFDA0E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E17B1-B8B7-4BF0-8473-63F55958A1B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81476-4CB5-41E7-99AB-4F5C76077D3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17E4B-DA43-4999-B6AF-C66E09E50DD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54038" y="352425"/>
            <a:ext cx="82423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smtClean="0"/>
              <a:t>Slide Title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0475"/>
            <a:ext cx="8215313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Body Text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39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0">
              <a:defRPr kumimoji="0" sz="140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397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latinLnBrk="0">
              <a:defRPr kumimoji="0" sz="140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39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0">
              <a:defRPr kumimoji="0" sz="1400">
                <a:latin typeface="Times New Roman" pitchFamily="18" charset="0"/>
                <a:ea typeface="굴림" pitchFamily="50" charset="-127"/>
              </a:defRPr>
            </a:lvl1pPr>
          </a:lstStyle>
          <a:p>
            <a:pPr>
              <a:defRPr/>
            </a:pPr>
            <a:fld id="{CFBBCF74-4B02-4A9D-974D-0076BC1573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25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</p:sldLayoutIdLst>
  <p:transition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HY헤드라인M" pitchFamily="18" charset="-127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HY헤드라인M" pitchFamily="18" charset="-127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HY헤드라인M" pitchFamily="18" charset="-127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HY헤드라인M" pitchFamily="18" charset="-127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HY헤드라인M" pitchFamily="18" charset="-127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HY헤드라인M" pitchFamily="18" charset="-127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HY헤드라인M" pitchFamily="18" charset="-127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HY헤드라인M" pitchFamily="18" charset="-127"/>
        </a:defRPr>
      </a:lvl9pPr>
    </p:titleStyle>
    <p:bodyStyle>
      <a:lvl1pPr marL="542925" indent="-5429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1014413" indent="-469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v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457325" indent="-44132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v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928813" indent="-469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u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+mn-ea"/>
        </a:defRPr>
      </a:lvl4pPr>
      <a:lvl5pPr marL="2400300" indent="-469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u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+mn-ea"/>
        </a:defRPr>
      </a:lvl5pPr>
      <a:lvl6pPr marL="2857500" indent="-469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u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+mn-ea"/>
        </a:defRPr>
      </a:lvl6pPr>
      <a:lvl7pPr marL="3314700" indent="-469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u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+mn-ea"/>
        </a:defRPr>
      </a:lvl7pPr>
      <a:lvl8pPr marL="3771900" indent="-469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u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+mn-ea"/>
        </a:defRPr>
      </a:lvl8pPr>
      <a:lvl9pPr marL="4229100" indent="-469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u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611560" y="2132856"/>
            <a:ext cx="78488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kumimoji="0" lang="en-US" altLang="ko-KR" sz="4800" b="1" dirty="0" smtClean="0">
                <a:ln w="10541" cmpd="sng">
                  <a:solidFill>
                    <a:srgbClr val="000000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Eras Bold ITC" pitchFamily="34" charset="0"/>
                <a:ea typeface="굴림" pitchFamily="50" charset="-127"/>
                <a:cs typeface="Tahoma" pitchFamily="34" charset="0"/>
              </a:rPr>
              <a:t>R.G.S.H  System</a:t>
            </a:r>
          </a:p>
          <a:p>
            <a:pPr algn="ctr">
              <a:spcBef>
                <a:spcPct val="50000"/>
              </a:spcBef>
              <a:defRPr/>
            </a:pPr>
            <a:r>
              <a:rPr kumimoji="0" lang="en-US" altLang="ko-KR" sz="3200" b="1" dirty="0" smtClean="0">
                <a:ln w="10541" cmpd="sng">
                  <a:solidFill>
                    <a:srgbClr val="000000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+mj-ea"/>
                <a:ea typeface="+mj-ea"/>
                <a:cs typeface="Tahoma" pitchFamily="34" charset="0"/>
              </a:rPr>
              <a:t>(RFID.GPS.SHOPPING.HELP)</a:t>
            </a:r>
            <a:endParaRPr kumimoji="0" lang="en-US" altLang="ko-KR" sz="3200" b="1" dirty="0">
              <a:ln w="10541" cmpd="sng">
                <a:solidFill>
                  <a:srgbClr val="000000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  <a:latin typeface="+mj-ea"/>
              <a:ea typeface="+mj-ea"/>
              <a:cs typeface="Tahoma" pitchFamily="34" charset="0"/>
            </a:endParaRPr>
          </a:p>
        </p:txBody>
      </p:sp>
      <p:sp>
        <p:nvSpPr>
          <p:cNvPr id="30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4293096"/>
            <a:ext cx="5684838" cy="1752600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en-US" altLang="ko-K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ea"/>
              </a:rPr>
              <a:t>7</a:t>
            </a:r>
            <a:r>
              <a:rPr lang="ko-KR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ea"/>
              </a:rPr>
              <a:t>조</a:t>
            </a:r>
            <a:endParaRPr lang="en-US" altLang="ko-KR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ea"/>
            </a:endParaRPr>
          </a:p>
          <a:p>
            <a:pPr eaLnBrk="1" hangingPunct="1">
              <a:defRPr/>
            </a:pPr>
            <a:r>
              <a:rPr lang="ko-KR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ea"/>
              </a:rPr>
              <a:t>김영완</a:t>
            </a:r>
            <a:r>
              <a:rPr lang="en-US" altLang="ko-K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ea"/>
              </a:rPr>
              <a:t>(60052379)</a:t>
            </a:r>
          </a:p>
          <a:p>
            <a:pPr eaLnBrk="1" hangingPunct="1">
              <a:defRPr/>
            </a:pPr>
            <a:r>
              <a:rPr lang="ko-KR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ea"/>
              </a:rPr>
              <a:t>성지현</a:t>
            </a:r>
            <a:r>
              <a:rPr lang="en-US" altLang="ko-K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ea"/>
              </a:rPr>
              <a:t>(60082349)</a:t>
            </a:r>
          </a:p>
          <a:p>
            <a:pPr eaLnBrk="1" hangingPunct="1">
              <a:defRPr/>
            </a:pPr>
            <a:r>
              <a:rPr lang="ko-KR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ea"/>
              </a:rPr>
              <a:t>황성용</a:t>
            </a:r>
            <a:r>
              <a:rPr lang="en-US" altLang="ko-K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ea"/>
              </a:rPr>
              <a:t>(60085271)</a:t>
            </a:r>
          </a:p>
          <a:p>
            <a:pPr eaLnBrk="1" hangingPunct="1">
              <a:defRPr/>
            </a:pPr>
            <a:r>
              <a:rPr lang="ko-KR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ea"/>
              </a:rPr>
              <a:t>신왕섭</a:t>
            </a:r>
            <a:r>
              <a:rPr lang="en-US" altLang="ko-KR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ea"/>
              </a:rPr>
              <a:t>(60052287)</a:t>
            </a:r>
            <a:endParaRPr lang="ko-KR" altLang="ko-KR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+mn-ea"/>
            </a:endParaRPr>
          </a:p>
          <a:p>
            <a:pPr eaLnBrk="1" hangingPunct="1">
              <a:defRPr/>
            </a:pPr>
            <a:endParaRPr lang="ko-KR" altLang="ko-KR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pSp>
        <p:nvGrpSpPr>
          <p:cNvPr id="6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7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8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9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2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E02DD-8C66-4ABC-9515-BC525F32A3D1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  <p:sp>
        <p:nvSpPr>
          <p:cNvPr id="5" name="제목 10"/>
          <p:cNvSpPr>
            <a:spLocks/>
          </p:cNvSpPr>
          <p:nvPr/>
        </p:nvSpPr>
        <p:spPr bwMode="auto">
          <a:xfrm>
            <a:off x="218132" y="173131"/>
            <a:ext cx="8242300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Prior work</a:t>
            </a:r>
            <a:endParaRPr kumimoji="0" lang="en-US" altLang="ko-KR" sz="36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285720" y="71898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611560" y="1268760"/>
            <a:ext cx="7999040" cy="4944715"/>
            <a:chOff x="1905000" y="2286000"/>
            <a:chExt cx="6705600" cy="3927475"/>
          </a:xfrm>
        </p:grpSpPr>
        <p:grpSp>
          <p:nvGrpSpPr>
            <p:cNvPr id="7" name="Group 89"/>
            <p:cNvGrpSpPr>
              <a:grpSpLocks/>
            </p:cNvGrpSpPr>
            <p:nvPr/>
          </p:nvGrpSpPr>
          <p:grpSpPr bwMode="auto">
            <a:xfrm>
              <a:off x="3581400" y="2286000"/>
              <a:ext cx="3455988" cy="3384550"/>
              <a:chOff x="1701" y="1253"/>
              <a:chExt cx="2177" cy="2132"/>
            </a:xfrm>
          </p:grpSpPr>
          <p:sp>
            <p:nvSpPr>
              <p:cNvPr id="8" name="AutoShape 90"/>
              <p:cNvSpPr>
                <a:spLocks noChangeArrowheads="1"/>
              </p:cNvSpPr>
              <p:nvPr/>
            </p:nvSpPr>
            <p:spPr bwMode="gray">
              <a:xfrm>
                <a:off x="1890" y="1442"/>
                <a:ext cx="1838" cy="1815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" name="Freeform 91"/>
              <p:cNvSpPr>
                <a:spLocks/>
              </p:cNvSpPr>
              <p:nvPr/>
            </p:nvSpPr>
            <p:spPr bwMode="gray">
              <a:xfrm rot="5400000">
                <a:off x="2795" y="1397"/>
                <a:ext cx="905" cy="920"/>
              </a:xfrm>
              <a:custGeom>
                <a:avLst/>
                <a:gdLst/>
                <a:ahLst/>
                <a:cxnLst>
                  <a:cxn ang="0">
                    <a:pos x="0" y="1452"/>
                  </a:cxn>
                  <a:cxn ang="0">
                    <a:pos x="6" y="1320"/>
                  </a:cxn>
                  <a:cxn ang="0">
                    <a:pos x="24" y="1190"/>
                  </a:cxn>
                  <a:cxn ang="0">
                    <a:pos x="52" y="1066"/>
                  </a:cxn>
                  <a:cxn ang="0">
                    <a:pos x="90" y="946"/>
                  </a:cxn>
                  <a:cxn ang="0">
                    <a:pos x="140" y="830"/>
                  </a:cxn>
                  <a:cxn ang="0">
                    <a:pos x="198" y="718"/>
                  </a:cxn>
                  <a:cxn ang="0">
                    <a:pos x="264" y="614"/>
                  </a:cxn>
                  <a:cxn ang="0">
                    <a:pos x="340" y="516"/>
                  </a:cxn>
                  <a:cxn ang="0">
                    <a:pos x="424" y="424"/>
                  </a:cxn>
                  <a:cxn ang="0">
                    <a:pos x="516" y="342"/>
                  </a:cxn>
                  <a:cxn ang="0">
                    <a:pos x="612" y="266"/>
                  </a:cxn>
                  <a:cxn ang="0">
                    <a:pos x="718" y="198"/>
                  </a:cxn>
                  <a:cxn ang="0">
                    <a:pos x="828" y="140"/>
                  </a:cxn>
                  <a:cxn ang="0">
                    <a:pos x="942" y="90"/>
                  </a:cxn>
                  <a:cxn ang="0">
                    <a:pos x="1064" y="52"/>
                  </a:cxn>
                  <a:cxn ang="0">
                    <a:pos x="1188" y="22"/>
                  </a:cxn>
                  <a:cxn ang="0">
                    <a:pos x="1316" y="6"/>
                  </a:cxn>
                  <a:cxn ang="0">
                    <a:pos x="1448" y="0"/>
                  </a:cxn>
                  <a:cxn ang="0">
                    <a:pos x="1448" y="726"/>
                  </a:cxn>
                  <a:cxn ang="0">
                    <a:pos x="1358" y="732"/>
                  </a:cxn>
                  <a:cxn ang="0">
                    <a:pos x="1270" y="748"/>
                  </a:cxn>
                  <a:cxn ang="0">
                    <a:pos x="1186" y="774"/>
                  </a:cxn>
                  <a:cxn ang="0">
                    <a:pos x="1108" y="810"/>
                  </a:cxn>
                  <a:cxn ang="0">
                    <a:pos x="1034" y="856"/>
                  </a:cxn>
                  <a:cxn ang="0">
                    <a:pos x="968" y="910"/>
                  </a:cxn>
                  <a:cxn ang="0">
                    <a:pos x="906" y="970"/>
                  </a:cxn>
                  <a:cxn ang="0">
                    <a:pos x="854" y="1038"/>
                  </a:cxn>
                  <a:cxn ang="0">
                    <a:pos x="808" y="1110"/>
                  </a:cxn>
                  <a:cxn ang="0">
                    <a:pos x="772" y="1190"/>
                  </a:cxn>
                  <a:cxn ang="0">
                    <a:pos x="746" y="1274"/>
                  </a:cxn>
                  <a:cxn ang="0">
                    <a:pos x="730" y="1360"/>
                  </a:cxn>
                  <a:cxn ang="0">
                    <a:pos x="724" y="1452"/>
                  </a:cxn>
                  <a:cxn ang="0">
                    <a:pos x="0" y="1452"/>
                  </a:cxn>
                  <a:cxn ang="0">
                    <a:pos x="0" y="1452"/>
                  </a:cxn>
                </a:cxnLst>
                <a:rect l="0" t="0" r="r" b="b"/>
                <a:pathLst>
                  <a:path w="1448" h="1452">
                    <a:moveTo>
                      <a:pt x="0" y="1452"/>
                    </a:moveTo>
                    <a:lnTo>
                      <a:pt x="6" y="1320"/>
                    </a:lnTo>
                    <a:lnTo>
                      <a:pt x="24" y="1190"/>
                    </a:lnTo>
                    <a:lnTo>
                      <a:pt x="52" y="1066"/>
                    </a:lnTo>
                    <a:lnTo>
                      <a:pt x="90" y="946"/>
                    </a:lnTo>
                    <a:lnTo>
                      <a:pt x="140" y="830"/>
                    </a:lnTo>
                    <a:lnTo>
                      <a:pt x="198" y="718"/>
                    </a:lnTo>
                    <a:lnTo>
                      <a:pt x="264" y="614"/>
                    </a:lnTo>
                    <a:lnTo>
                      <a:pt x="340" y="516"/>
                    </a:lnTo>
                    <a:lnTo>
                      <a:pt x="424" y="424"/>
                    </a:lnTo>
                    <a:lnTo>
                      <a:pt x="516" y="342"/>
                    </a:lnTo>
                    <a:lnTo>
                      <a:pt x="612" y="266"/>
                    </a:lnTo>
                    <a:lnTo>
                      <a:pt x="718" y="198"/>
                    </a:lnTo>
                    <a:lnTo>
                      <a:pt x="828" y="140"/>
                    </a:lnTo>
                    <a:lnTo>
                      <a:pt x="942" y="90"/>
                    </a:lnTo>
                    <a:lnTo>
                      <a:pt x="1064" y="52"/>
                    </a:lnTo>
                    <a:lnTo>
                      <a:pt x="1188" y="22"/>
                    </a:lnTo>
                    <a:lnTo>
                      <a:pt x="1316" y="6"/>
                    </a:lnTo>
                    <a:lnTo>
                      <a:pt x="1448" y="0"/>
                    </a:lnTo>
                    <a:lnTo>
                      <a:pt x="1448" y="726"/>
                    </a:lnTo>
                    <a:lnTo>
                      <a:pt x="1358" y="732"/>
                    </a:lnTo>
                    <a:lnTo>
                      <a:pt x="1270" y="748"/>
                    </a:lnTo>
                    <a:lnTo>
                      <a:pt x="1186" y="774"/>
                    </a:lnTo>
                    <a:lnTo>
                      <a:pt x="1108" y="810"/>
                    </a:lnTo>
                    <a:lnTo>
                      <a:pt x="1034" y="856"/>
                    </a:lnTo>
                    <a:lnTo>
                      <a:pt x="968" y="910"/>
                    </a:lnTo>
                    <a:lnTo>
                      <a:pt x="906" y="970"/>
                    </a:lnTo>
                    <a:lnTo>
                      <a:pt x="854" y="1038"/>
                    </a:lnTo>
                    <a:lnTo>
                      <a:pt x="808" y="1110"/>
                    </a:lnTo>
                    <a:lnTo>
                      <a:pt x="772" y="1190"/>
                    </a:lnTo>
                    <a:lnTo>
                      <a:pt x="746" y="1274"/>
                    </a:lnTo>
                    <a:lnTo>
                      <a:pt x="730" y="1360"/>
                    </a:lnTo>
                    <a:lnTo>
                      <a:pt x="724" y="1452"/>
                    </a:lnTo>
                    <a:lnTo>
                      <a:pt x="0" y="1452"/>
                    </a:lnTo>
                    <a:lnTo>
                      <a:pt x="0" y="145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" name="Freeform 92"/>
              <p:cNvSpPr>
                <a:spLocks/>
              </p:cNvSpPr>
              <p:nvPr/>
            </p:nvSpPr>
            <p:spPr bwMode="gray">
              <a:xfrm rot="7200000">
                <a:off x="2965" y="1686"/>
                <a:ext cx="905" cy="920"/>
              </a:xfrm>
              <a:custGeom>
                <a:avLst/>
                <a:gdLst/>
                <a:ahLst/>
                <a:cxnLst>
                  <a:cxn ang="0">
                    <a:pos x="0" y="1452"/>
                  </a:cxn>
                  <a:cxn ang="0">
                    <a:pos x="6" y="1320"/>
                  </a:cxn>
                  <a:cxn ang="0">
                    <a:pos x="24" y="1190"/>
                  </a:cxn>
                  <a:cxn ang="0">
                    <a:pos x="52" y="1066"/>
                  </a:cxn>
                  <a:cxn ang="0">
                    <a:pos x="90" y="946"/>
                  </a:cxn>
                  <a:cxn ang="0">
                    <a:pos x="140" y="830"/>
                  </a:cxn>
                  <a:cxn ang="0">
                    <a:pos x="198" y="718"/>
                  </a:cxn>
                  <a:cxn ang="0">
                    <a:pos x="264" y="614"/>
                  </a:cxn>
                  <a:cxn ang="0">
                    <a:pos x="340" y="516"/>
                  </a:cxn>
                  <a:cxn ang="0">
                    <a:pos x="424" y="424"/>
                  </a:cxn>
                  <a:cxn ang="0">
                    <a:pos x="516" y="342"/>
                  </a:cxn>
                  <a:cxn ang="0">
                    <a:pos x="612" y="266"/>
                  </a:cxn>
                  <a:cxn ang="0">
                    <a:pos x="718" y="198"/>
                  </a:cxn>
                  <a:cxn ang="0">
                    <a:pos x="828" y="140"/>
                  </a:cxn>
                  <a:cxn ang="0">
                    <a:pos x="942" y="90"/>
                  </a:cxn>
                  <a:cxn ang="0">
                    <a:pos x="1064" y="52"/>
                  </a:cxn>
                  <a:cxn ang="0">
                    <a:pos x="1188" y="22"/>
                  </a:cxn>
                  <a:cxn ang="0">
                    <a:pos x="1316" y="6"/>
                  </a:cxn>
                  <a:cxn ang="0">
                    <a:pos x="1448" y="0"/>
                  </a:cxn>
                  <a:cxn ang="0">
                    <a:pos x="1448" y="726"/>
                  </a:cxn>
                  <a:cxn ang="0">
                    <a:pos x="1358" y="732"/>
                  </a:cxn>
                  <a:cxn ang="0">
                    <a:pos x="1270" y="748"/>
                  </a:cxn>
                  <a:cxn ang="0">
                    <a:pos x="1186" y="774"/>
                  </a:cxn>
                  <a:cxn ang="0">
                    <a:pos x="1108" y="810"/>
                  </a:cxn>
                  <a:cxn ang="0">
                    <a:pos x="1034" y="856"/>
                  </a:cxn>
                  <a:cxn ang="0">
                    <a:pos x="968" y="910"/>
                  </a:cxn>
                  <a:cxn ang="0">
                    <a:pos x="906" y="970"/>
                  </a:cxn>
                  <a:cxn ang="0">
                    <a:pos x="854" y="1038"/>
                  </a:cxn>
                  <a:cxn ang="0">
                    <a:pos x="808" y="1110"/>
                  </a:cxn>
                  <a:cxn ang="0">
                    <a:pos x="772" y="1190"/>
                  </a:cxn>
                  <a:cxn ang="0">
                    <a:pos x="746" y="1274"/>
                  </a:cxn>
                  <a:cxn ang="0">
                    <a:pos x="730" y="1360"/>
                  </a:cxn>
                  <a:cxn ang="0">
                    <a:pos x="724" y="1452"/>
                  </a:cxn>
                  <a:cxn ang="0">
                    <a:pos x="0" y="1452"/>
                  </a:cxn>
                  <a:cxn ang="0">
                    <a:pos x="0" y="1452"/>
                  </a:cxn>
                </a:cxnLst>
                <a:rect l="0" t="0" r="r" b="b"/>
                <a:pathLst>
                  <a:path w="1448" h="1452">
                    <a:moveTo>
                      <a:pt x="0" y="1452"/>
                    </a:moveTo>
                    <a:lnTo>
                      <a:pt x="6" y="1320"/>
                    </a:lnTo>
                    <a:lnTo>
                      <a:pt x="24" y="1190"/>
                    </a:lnTo>
                    <a:lnTo>
                      <a:pt x="52" y="1066"/>
                    </a:lnTo>
                    <a:lnTo>
                      <a:pt x="90" y="946"/>
                    </a:lnTo>
                    <a:lnTo>
                      <a:pt x="140" y="830"/>
                    </a:lnTo>
                    <a:lnTo>
                      <a:pt x="198" y="718"/>
                    </a:lnTo>
                    <a:lnTo>
                      <a:pt x="264" y="614"/>
                    </a:lnTo>
                    <a:lnTo>
                      <a:pt x="340" y="516"/>
                    </a:lnTo>
                    <a:lnTo>
                      <a:pt x="424" y="424"/>
                    </a:lnTo>
                    <a:lnTo>
                      <a:pt x="516" y="342"/>
                    </a:lnTo>
                    <a:lnTo>
                      <a:pt x="612" y="266"/>
                    </a:lnTo>
                    <a:lnTo>
                      <a:pt x="718" y="198"/>
                    </a:lnTo>
                    <a:lnTo>
                      <a:pt x="828" y="140"/>
                    </a:lnTo>
                    <a:lnTo>
                      <a:pt x="942" y="90"/>
                    </a:lnTo>
                    <a:lnTo>
                      <a:pt x="1064" y="52"/>
                    </a:lnTo>
                    <a:lnTo>
                      <a:pt x="1188" y="22"/>
                    </a:lnTo>
                    <a:lnTo>
                      <a:pt x="1316" y="6"/>
                    </a:lnTo>
                    <a:lnTo>
                      <a:pt x="1448" y="0"/>
                    </a:lnTo>
                    <a:lnTo>
                      <a:pt x="1448" y="726"/>
                    </a:lnTo>
                    <a:lnTo>
                      <a:pt x="1358" y="732"/>
                    </a:lnTo>
                    <a:lnTo>
                      <a:pt x="1270" y="748"/>
                    </a:lnTo>
                    <a:lnTo>
                      <a:pt x="1186" y="774"/>
                    </a:lnTo>
                    <a:lnTo>
                      <a:pt x="1108" y="810"/>
                    </a:lnTo>
                    <a:lnTo>
                      <a:pt x="1034" y="856"/>
                    </a:lnTo>
                    <a:lnTo>
                      <a:pt x="968" y="910"/>
                    </a:lnTo>
                    <a:lnTo>
                      <a:pt x="906" y="970"/>
                    </a:lnTo>
                    <a:lnTo>
                      <a:pt x="854" y="1038"/>
                    </a:lnTo>
                    <a:lnTo>
                      <a:pt x="808" y="1110"/>
                    </a:lnTo>
                    <a:lnTo>
                      <a:pt x="772" y="1190"/>
                    </a:lnTo>
                    <a:lnTo>
                      <a:pt x="746" y="1274"/>
                    </a:lnTo>
                    <a:lnTo>
                      <a:pt x="730" y="1360"/>
                    </a:lnTo>
                    <a:lnTo>
                      <a:pt x="724" y="1452"/>
                    </a:lnTo>
                    <a:lnTo>
                      <a:pt x="0" y="1452"/>
                    </a:lnTo>
                    <a:lnTo>
                      <a:pt x="0" y="145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" name="AutoShape 93"/>
              <p:cNvSpPr>
                <a:spLocks noChangeArrowheads="1"/>
              </p:cNvSpPr>
              <p:nvPr/>
            </p:nvSpPr>
            <p:spPr bwMode="gray">
              <a:xfrm rot="23400000">
                <a:off x="3016" y="2314"/>
                <a:ext cx="776" cy="493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12" name="Group 94"/>
              <p:cNvGrpSpPr>
                <a:grpSpLocks/>
              </p:cNvGrpSpPr>
              <p:nvPr/>
            </p:nvGrpSpPr>
            <p:grpSpPr bwMode="auto">
              <a:xfrm>
                <a:off x="2158" y="2478"/>
                <a:ext cx="1254" cy="907"/>
                <a:chOff x="1895" y="2616"/>
                <a:chExt cx="1810" cy="1278"/>
              </a:xfrm>
            </p:grpSpPr>
            <p:sp>
              <p:nvSpPr>
                <p:cNvPr id="18" name="Freeform 95"/>
                <p:cNvSpPr>
                  <a:spLocks/>
                </p:cNvSpPr>
                <p:nvPr/>
              </p:nvSpPr>
              <p:spPr bwMode="gray">
                <a:xfrm rot="12600000">
                  <a:off x="2381" y="2616"/>
                  <a:ext cx="1324" cy="1278"/>
                </a:xfrm>
                <a:custGeom>
                  <a:avLst/>
                  <a:gdLst/>
                  <a:ahLst/>
                  <a:cxnLst>
                    <a:cxn ang="0">
                      <a:pos x="0" y="1452"/>
                    </a:cxn>
                    <a:cxn ang="0">
                      <a:pos x="6" y="1320"/>
                    </a:cxn>
                    <a:cxn ang="0">
                      <a:pos x="24" y="1190"/>
                    </a:cxn>
                    <a:cxn ang="0">
                      <a:pos x="52" y="1066"/>
                    </a:cxn>
                    <a:cxn ang="0">
                      <a:pos x="90" y="946"/>
                    </a:cxn>
                    <a:cxn ang="0">
                      <a:pos x="140" y="830"/>
                    </a:cxn>
                    <a:cxn ang="0">
                      <a:pos x="198" y="718"/>
                    </a:cxn>
                    <a:cxn ang="0">
                      <a:pos x="264" y="614"/>
                    </a:cxn>
                    <a:cxn ang="0">
                      <a:pos x="340" y="516"/>
                    </a:cxn>
                    <a:cxn ang="0">
                      <a:pos x="424" y="424"/>
                    </a:cxn>
                    <a:cxn ang="0">
                      <a:pos x="516" y="342"/>
                    </a:cxn>
                    <a:cxn ang="0">
                      <a:pos x="612" y="266"/>
                    </a:cxn>
                    <a:cxn ang="0">
                      <a:pos x="718" y="198"/>
                    </a:cxn>
                    <a:cxn ang="0">
                      <a:pos x="828" y="140"/>
                    </a:cxn>
                    <a:cxn ang="0">
                      <a:pos x="942" y="90"/>
                    </a:cxn>
                    <a:cxn ang="0">
                      <a:pos x="1064" y="52"/>
                    </a:cxn>
                    <a:cxn ang="0">
                      <a:pos x="1188" y="22"/>
                    </a:cxn>
                    <a:cxn ang="0">
                      <a:pos x="1316" y="6"/>
                    </a:cxn>
                    <a:cxn ang="0">
                      <a:pos x="1448" y="0"/>
                    </a:cxn>
                    <a:cxn ang="0">
                      <a:pos x="1448" y="726"/>
                    </a:cxn>
                    <a:cxn ang="0">
                      <a:pos x="1358" y="732"/>
                    </a:cxn>
                    <a:cxn ang="0">
                      <a:pos x="1270" y="748"/>
                    </a:cxn>
                    <a:cxn ang="0">
                      <a:pos x="1186" y="774"/>
                    </a:cxn>
                    <a:cxn ang="0">
                      <a:pos x="1108" y="810"/>
                    </a:cxn>
                    <a:cxn ang="0">
                      <a:pos x="1034" y="856"/>
                    </a:cxn>
                    <a:cxn ang="0">
                      <a:pos x="968" y="910"/>
                    </a:cxn>
                    <a:cxn ang="0">
                      <a:pos x="906" y="970"/>
                    </a:cxn>
                    <a:cxn ang="0">
                      <a:pos x="854" y="1038"/>
                    </a:cxn>
                    <a:cxn ang="0">
                      <a:pos x="808" y="1110"/>
                    </a:cxn>
                    <a:cxn ang="0">
                      <a:pos x="772" y="1190"/>
                    </a:cxn>
                    <a:cxn ang="0">
                      <a:pos x="746" y="1274"/>
                    </a:cxn>
                    <a:cxn ang="0">
                      <a:pos x="730" y="1360"/>
                    </a:cxn>
                    <a:cxn ang="0">
                      <a:pos x="724" y="1452"/>
                    </a:cxn>
                    <a:cxn ang="0">
                      <a:pos x="0" y="1452"/>
                    </a:cxn>
                    <a:cxn ang="0">
                      <a:pos x="0" y="1452"/>
                    </a:cxn>
                  </a:cxnLst>
                  <a:rect l="0" t="0" r="r" b="b"/>
                  <a:pathLst>
                    <a:path w="1448" h="1452">
                      <a:moveTo>
                        <a:pt x="0" y="1452"/>
                      </a:moveTo>
                      <a:lnTo>
                        <a:pt x="6" y="1320"/>
                      </a:lnTo>
                      <a:lnTo>
                        <a:pt x="24" y="1190"/>
                      </a:lnTo>
                      <a:lnTo>
                        <a:pt x="52" y="1066"/>
                      </a:lnTo>
                      <a:lnTo>
                        <a:pt x="90" y="946"/>
                      </a:lnTo>
                      <a:lnTo>
                        <a:pt x="140" y="830"/>
                      </a:lnTo>
                      <a:lnTo>
                        <a:pt x="198" y="718"/>
                      </a:lnTo>
                      <a:lnTo>
                        <a:pt x="264" y="614"/>
                      </a:lnTo>
                      <a:lnTo>
                        <a:pt x="340" y="516"/>
                      </a:lnTo>
                      <a:lnTo>
                        <a:pt x="424" y="424"/>
                      </a:lnTo>
                      <a:lnTo>
                        <a:pt x="516" y="342"/>
                      </a:lnTo>
                      <a:lnTo>
                        <a:pt x="612" y="266"/>
                      </a:lnTo>
                      <a:lnTo>
                        <a:pt x="718" y="198"/>
                      </a:lnTo>
                      <a:lnTo>
                        <a:pt x="828" y="140"/>
                      </a:lnTo>
                      <a:lnTo>
                        <a:pt x="942" y="90"/>
                      </a:lnTo>
                      <a:lnTo>
                        <a:pt x="1064" y="52"/>
                      </a:lnTo>
                      <a:lnTo>
                        <a:pt x="1188" y="22"/>
                      </a:lnTo>
                      <a:lnTo>
                        <a:pt x="1316" y="6"/>
                      </a:lnTo>
                      <a:lnTo>
                        <a:pt x="1448" y="0"/>
                      </a:lnTo>
                      <a:lnTo>
                        <a:pt x="1448" y="726"/>
                      </a:lnTo>
                      <a:lnTo>
                        <a:pt x="1358" y="732"/>
                      </a:lnTo>
                      <a:lnTo>
                        <a:pt x="1270" y="748"/>
                      </a:lnTo>
                      <a:lnTo>
                        <a:pt x="1186" y="774"/>
                      </a:lnTo>
                      <a:lnTo>
                        <a:pt x="1108" y="810"/>
                      </a:lnTo>
                      <a:lnTo>
                        <a:pt x="1034" y="856"/>
                      </a:lnTo>
                      <a:lnTo>
                        <a:pt x="968" y="910"/>
                      </a:lnTo>
                      <a:lnTo>
                        <a:pt x="906" y="970"/>
                      </a:lnTo>
                      <a:lnTo>
                        <a:pt x="854" y="1038"/>
                      </a:lnTo>
                      <a:lnTo>
                        <a:pt x="808" y="1110"/>
                      </a:lnTo>
                      <a:lnTo>
                        <a:pt x="772" y="1190"/>
                      </a:lnTo>
                      <a:lnTo>
                        <a:pt x="746" y="1274"/>
                      </a:lnTo>
                      <a:lnTo>
                        <a:pt x="730" y="1360"/>
                      </a:lnTo>
                      <a:lnTo>
                        <a:pt x="724" y="1452"/>
                      </a:lnTo>
                      <a:lnTo>
                        <a:pt x="0" y="1452"/>
                      </a:lnTo>
                      <a:lnTo>
                        <a:pt x="0" y="1452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9" name="Freeform 96"/>
                <p:cNvSpPr>
                  <a:spLocks/>
                </p:cNvSpPr>
                <p:nvPr/>
              </p:nvSpPr>
              <p:spPr bwMode="gray">
                <a:xfrm rot="14400000">
                  <a:off x="1921" y="2593"/>
                  <a:ext cx="1275" cy="1327"/>
                </a:xfrm>
                <a:custGeom>
                  <a:avLst/>
                  <a:gdLst/>
                  <a:ahLst/>
                  <a:cxnLst>
                    <a:cxn ang="0">
                      <a:pos x="0" y="1452"/>
                    </a:cxn>
                    <a:cxn ang="0">
                      <a:pos x="6" y="1320"/>
                    </a:cxn>
                    <a:cxn ang="0">
                      <a:pos x="24" y="1190"/>
                    </a:cxn>
                    <a:cxn ang="0">
                      <a:pos x="52" y="1066"/>
                    </a:cxn>
                    <a:cxn ang="0">
                      <a:pos x="90" y="946"/>
                    </a:cxn>
                    <a:cxn ang="0">
                      <a:pos x="140" y="830"/>
                    </a:cxn>
                    <a:cxn ang="0">
                      <a:pos x="198" y="718"/>
                    </a:cxn>
                    <a:cxn ang="0">
                      <a:pos x="264" y="614"/>
                    </a:cxn>
                    <a:cxn ang="0">
                      <a:pos x="340" y="516"/>
                    </a:cxn>
                    <a:cxn ang="0">
                      <a:pos x="424" y="424"/>
                    </a:cxn>
                    <a:cxn ang="0">
                      <a:pos x="516" y="342"/>
                    </a:cxn>
                    <a:cxn ang="0">
                      <a:pos x="612" y="266"/>
                    </a:cxn>
                    <a:cxn ang="0">
                      <a:pos x="718" y="198"/>
                    </a:cxn>
                    <a:cxn ang="0">
                      <a:pos x="828" y="140"/>
                    </a:cxn>
                    <a:cxn ang="0">
                      <a:pos x="942" y="90"/>
                    </a:cxn>
                    <a:cxn ang="0">
                      <a:pos x="1064" y="52"/>
                    </a:cxn>
                    <a:cxn ang="0">
                      <a:pos x="1188" y="22"/>
                    </a:cxn>
                    <a:cxn ang="0">
                      <a:pos x="1316" y="6"/>
                    </a:cxn>
                    <a:cxn ang="0">
                      <a:pos x="1448" y="0"/>
                    </a:cxn>
                    <a:cxn ang="0">
                      <a:pos x="1448" y="726"/>
                    </a:cxn>
                    <a:cxn ang="0">
                      <a:pos x="1358" y="732"/>
                    </a:cxn>
                    <a:cxn ang="0">
                      <a:pos x="1270" y="748"/>
                    </a:cxn>
                    <a:cxn ang="0">
                      <a:pos x="1186" y="774"/>
                    </a:cxn>
                    <a:cxn ang="0">
                      <a:pos x="1108" y="810"/>
                    </a:cxn>
                    <a:cxn ang="0">
                      <a:pos x="1034" y="856"/>
                    </a:cxn>
                    <a:cxn ang="0">
                      <a:pos x="968" y="910"/>
                    </a:cxn>
                    <a:cxn ang="0">
                      <a:pos x="906" y="970"/>
                    </a:cxn>
                    <a:cxn ang="0">
                      <a:pos x="854" y="1038"/>
                    </a:cxn>
                    <a:cxn ang="0">
                      <a:pos x="808" y="1110"/>
                    </a:cxn>
                    <a:cxn ang="0">
                      <a:pos x="772" y="1190"/>
                    </a:cxn>
                    <a:cxn ang="0">
                      <a:pos x="746" y="1274"/>
                    </a:cxn>
                    <a:cxn ang="0">
                      <a:pos x="730" y="1360"/>
                    </a:cxn>
                    <a:cxn ang="0">
                      <a:pos x="724" y="1452"/>
                    </a:cxn>
                    <a:cxn ang="0">
                      <a:pos x="0" y="1452"/>
                    </a:cxn>
                    <a:cxn ang="0">
                      <a:pos x="0" y="1452"/>
                    </a:cxn>
                  </a:cxnLst>
                  <a:rect l="0" t="0" r="r" b="b"/>
                  <a:pathLst>
                    <a:path w="1448" h="1452">
                      <a:moveTo>
                        <a:pt x="0" y="1452"/>
                      </a:moveTo>
                      <a:lnTo>
                        <a:pt x="6" y="1320"/>
                      </a:lnTo>
                      <a:lnTo>
                        <a:pt x="24" y="1190"/>
                      </a:lnTo>
                      <a:lnTo>
                        <a:pt x="52" y="1066"/>
                      </a:lnTo>
                      <a:lnTo>
                        <a:pt x="90" y="946"/>
                      </a:lnTo>
                      <a:lnTo>
                        <a:pt x="140" y="830"/>
                      </a:lnTo>
                      <a:lnTo>
                        <a:pt x="198" y="718"/>
                      </a:lnTo>
                      <a:lnTo>
                        <a:pt x="264" y="614"/>
                      </a:lnTo>
                      <a:lnTo>
                        <a:pt x="340" y="516"/>
                      </a:lnTo>
                      <a:lnTo>
                        <a:pt x="424" y="424"/>
                      </a:lnTo>
                      <a:lnTo>
                        <a:pt x="516" y="342"/>
                      </a:lnTo>
                      <a:lnTo>
                        <a:pt x="612" y="266"/>
                      </a:lnTo>
                      <a:lnTo>
                        <a:pt x="718" y="198"/>
                      </a:lnTo>
                      <a:lnTo>
                        <a:pt x="828" y="140"/>
                      </a:lnTo>
                      <a:lnTo>
                        <a:pt x="942" y="90"/>
                      </a:lnTo>
                      <a:lnTo>
                        <a:pt x="1064" y="52"/>
                      </a:lnTo>
                      <a:lnTo>
                        <a:pt x="1188" y="22"/>
                      </a:lnTo>
                      <a:lnTo>
                        <a:pt x="1316" y="6"/>
                      </a:lnTo>
                      <a:lnTo>
                        <a:pt x="1448" y="0"/>
                      </a:lnTo>
                      <a:lnTo>
                        <a:pt x="1448" y="726"/>
                      </a:lnTo>
                      <a:lnTo>
                        <a:pt x="1358" y="732"/>
                      </a:lnTo>
                      <a:lnTo>
                        <a:pt x="1270" y="748"/>
                      </a:lnTo>
                      <a:lnTo>
                        <a:pt x="1186" y="774"/>
                      </a:lnTo>
                      <a:lnTo>
                        <a:pt x="1108" y="810"/>
                      </a:lnTo>
                      <a:lnTo>
                        <a:pt x="1034" y="856"/>
                      </a:lnTo>
                      <a:lnTo>
                        <a:pt x="968" y="910"/>
                      </a:lnTo>
                      <a:lnTo>
                        <a:pt x="906" y="970"/>
                      </a:lnTo>
                      <a:lnTo>
                        <a:pt x="854" y="1038"/>
                      </a:lnTo>
                      <a:lnTo>
                        <a:pt x="808" y="1110"/>
                      </a:lnTo>
                      <a:lnTo>
                        <a:pt x="772" y="1190"/>
                      </a:lnTo>
                      <a:lnTo>
                        <a:pt x="746" y="1274"/>
                      </a:lnTo>
                      <a:lnTo>
                        <a:pt x="730" y="1360"/>
                      </a:lnTo>
                      <a:lnTo>
                        <a:pt x="724" y="1452"/>
                      </a:lnTo>
                      <a:lnTo>
                        <a:pt x="0" y="1452"/>
                      </a:lnTo>
                      <a:lnTo>
                        <a:pt x="0" y="14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>
                        <a:gamma/>
                        <a:shade val="46275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13" name="AutoShape 97"/>
              <p:cNvSpPr>
                <a:spLocks noChangeArrowheads="1"/>
              </p:cNvSpPr>
              <p:nvPr/>
            </p:nvSpPr>
            <p:spPr bwMode="gray">
              <a:xfrm rot="30600000">
                <a:off x="1845" y="2478"/>
                <a:ext cx="776" cy="441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14" name="Group 98"/>
              <p:cNvGrpSpPr>
                <a:grpSpLocks/>
              </p:cNvGrpSpPr>
              <p:nvPr/>
            </p:nvGrpSpPr>
            <p:grpSpPr bwMode="auto">
              <a:xfrm>
                <a:off x="1701" y="1403"/>
                <a:ext cx="1085" cy="1196"/>
                <a:chOff x="1236" y="1101"/>
                <a:chExt cx="1566" cy="1685"/>
              </a:xfrm>
            </p:grpSpPr>
            <p:sp>
              <p:nvSpPr>
                <p:cNvPr id="16" name="Freeform 99"/>
                <p:cNvSpPr>
                  <a:spLocks/>
                </p:cNvSpPr>
                <p:nvPr/>
              </p:nvSpPr>
              <p:spPr bwMode="gray">
                <a:xfrm rot="19800000">
                  <a:off x="1236" y="1507"/>
                  <a:ext cx="1324" cy="1279"/>
                </a:xfrm>
                <a:custGeom>
                  <a:avLst/>
                  <a:gdLst/>
                  <a:ahLst/>
                  <a:cxnLst>
                    <a:cxn ang="0">
                      <a:pos x="0" y="1452"/>
                    </a:cxn>
                    <a:cxn ang="0">
                      <a:pos x="6" y="1320"/>
                    </a:cxn>
                    <a:cxn ang="0">
                      <a:pos x="24" y="1190"/>
                    </a:cxn>
                    <a:cxn ang="0">
                      <a:pos x="52" y="1066"/>
                    </a:cxn>
                    <a:cxn ang="0">
                      <a:pos x="90" y="946"/>
                    </a:cxn>
                    <a:cxn ang="0">
                      <a:pos x="140" y="830"/>
                    </a:cxn>
                    <a:cxn ang="0">
                      <a:pos x="198" y="718"/>
                    </a:cxn>
                    <a:cxn ang="0">
                      <a:pos x="264" y="614"/>
                    </a:cxn>
                    <a:cxn ang="0">
                      <a:pos x="340" y="516"/>
                    </a:cxn>
                    <a:cxn ang="0">
                      <a:pos x="424" y="424"/>
                    </a:cxn>
                    <a:cxn ang="0">
                      <a:pos x="516" y="342"/>
                    </a:cxn>
                    <a:cxn ang="0">
                      <a:pos x="612" y="266"/>
                    </a:cxn>
                    <a:cxn ang="0">
                      <a:pos x="718" y="198"/>
                    </a:cxn>
                    <a:cxn ang="0">
                      <a:pos x="828" y="140"/>
                    </a:cxn>
                    <a:cxn ang="0">
                      <a:pos x="942" y="90"/>
                    </a:cxn>
                    <a:cxn ang="0">
                      <a:pos x="1064" y="52"/>
                    </a:cxn>
                    <a:cxn ang="0">
                      <a:pos x="1188" y="22"/>
                    </a:cxn>
                    <a:cxn ang="0">
                      <a:pos x="1316" y="6"/>
                    </a:cxn>
                    <a:cxn ang="0">
                      <a:pos x="1448" y="0"/>
                    </a:cxn>
                    <a:cxn ang="0">
                      <a:pos x="1448" y="726"/>
                    </a:cxn>
                    <a:cxn ang="0">
                      <a:pos x="1358" y="732"/>
                    </a:cxn>
                    <a:cxn ang="0">
                      <a:pos x="1270" y="748"/>
                    </a:cxn>
                    <a:cxn ang="0">
                      <a:pos x="1186" y="774"/>
                    </a:cxn>
                    <a:cxn ang="0">
                      <a:pos x="1108" y="810"/>
                    </a:cxn>
                    <a:cxn ang="0">
                      <a:pos x="1034" y="856"/>
                    </a:cxn>
                    <a:cxn ang="0">
                      <a:pos x="968" y="910"/>
                    </a:cxn>
                    <a:cxn ang="0">
                      <a:pos x="906" y="970"/>
                    </a:cxn>
                    <a:cxn ang="0">
                      <a:pos x="854" y="1038"/>
                    </a:cxn>
                    <a:cxn ang="0">
                      <a:pos x="808" y="1110"/>
                    </a:cxn>
                    <a:cxn ang="0">
                      <a:pos x="772" y="1190"/>
                    </a:cxn>
                    <a:cxn ang="0">
                      <a:pos x="746" y="1274"/>
                    </a:cxn>
                    <a:cxn ang="0">
                      <a:pos x="730" y="1360"/>
                    </a:cxn>
                    <a:cxn ang="0">
                      <a:pos x="724" y="1452"/>
                    </a:cxn>
                    <a:cxn ang="0">
                      <a:pos x="0" y="1452"/>
                    </a:cxn>
                    <a:cxn ang="0">
                      <a:pos x="0" y="1452"/>
                    </a:cxn>
                  </a:cxnLst>
                  <a:rect l="0" t="0" r="r" b="b"/>
                  <a:pathLst>
                    <a:path w="1448" h="1452">
                      <a:moveTo>
                        <a:pt x="0" y="1452"/>
                      </a:moveTo>
                      <a:lnTo>
                        <a:pt x="6" y="1320"/>
                      </a:lnTo>
                      <a:lnTo>
                        <a:pt x="24" y="1190"/>
                      </a:lnTo>
                      <a:lnTo>
                        <a:pt x="52" y="1066"/>
                      </a:lnTo>
                      <a:lnTo>
                        <a:pt x="90" y="946"/>
                      </a:lnTo>
                      <a:lnTo>
                        <a:pt x="140" y="830"/>
                      </a:lnTo>
                      <a:lnTo>
                        <a:pt x="198" y="718"/>
                      </a:lnTo>
                      <a:lnTo>
                        <a:pt x="264" y="614"/>
                      </a:lnTo>
                      <a:lnTo>
                        <a:pt x="340" y="516"/>
                      </a:lnTo>
                      <a:lnTo>
                        <a:pt x="424" y="424"/>
                      </a:lnTo>
                      <a:lnTo>
                        <a:pt x="516" y="342"/>
                      </a:lnTo>
                      <a:lnTo>
                        <a:pt x="612" y="266"/>
                      </a:lnTo>
                      <a:lnTo>
                        <a:pt x="718" y="198"/>
                      </a:lnTo>
                      <a:lnTo>
                        <a:pt x="828" y="140"/>
                      </a:lnTo>
                      <a:lnTo>
                        <a:pt x="942" y="90"/>
                      </a:lnTo>
                      <a:lnTo>
                        <a:pt x="1064" y="52"/>
                      </a:lnTo>
                      <a:lnTo>
                        <a:pt x="1188" y="22"/>
                      </a:lnTo>
                      <a:lnTo>
                        <a:pt x="1316" y="6"/>
                      </a:lnTo>
                      <a:lnTo>
                        <a:pt x="1448" y="0"/>
                      </a:lnTo>
                      <a:lnTo>
                        <a:pt x="1448" y="726"/>
                      </a:lnTo>
                      <a:lnTo>
                        <a:pt x="1358" y="732"/>
                      </a:lnTo>
                      <a:lnTo>
                        <a:pt x="1270" y="748"/>
                      </a:lnTo>
                      <a:lnTo>
                        <a:pt x="1186" y="774"/>
                      </a:lnTo>
                      <a:lnTo>
                        <a:pt x="1108" y="810"/>
                      </a:lnTo>
                      <a:lnTo>
                        <a:pt x="1034" y="856"/>
                      </a:lnTo>
                      <a:lnTo>
                        <a:pt x="968" y="910"/>
                      </a:lnTo>
                      <a:lnTo>
                        <a:pt x="906" y="970"/>
                      </a:lnTo>
                      <a:lnTo>
                        <a:pt x="854" y="1038"/>
                      </a:lnTo>
                      <a:lnTo>
                        <a:pt x="808" y="1110"/>
                      </a:lnTo>
                      <a:lnTo>
                        <a:pt x="772" y="1190"/>
                      </a:lnTo>
                      <a:lnTo>
                        <a:pt x="746" y="1274"/>
                      </a:lnTo>
                      <a:lnTo>
                        <a:pt x="730" y="1360"/>
                      </a:lnTo>
                      <a:lnTo>
                        <a:pt x="724" y="1452"/>
                      </a:lnTo>
                      <a:lnTo>
                        <a:pt x="0" y="1452"/>
                      </a:lnTo>
                      <a:lnTo>
                        <a:pt x="0" y="145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7" name="Freeform 100"/>
                <p:cNvSpPr>
                  <a:spLocks/>
                </p:cNvSpPr>
                <p:nvPr/>
              </p:nvSpPr>
              <p:spPr bwMode="gray">
                <a:xfrm>
                  <a:off x="1478" y="1101"/>
                  <a:ext cx="1324" cy="1279"/>
                </a:xfrm>
                <a:custGeom>
                  <a:avLst/>
                  <a:gdLst/>
                  <a:ahLst/>
                  <a:cxnLst>
                    <a:cxn ang="0">
                      <a:pos x="0" y="1452"/>
                    </a:cxn>
                    <a:cxn ang="0">
                      <a:pos x="6" y="1320"/>
                    </a:cxn>
                    <a:cxn ang="0">
                      <a:pos x="24" y="1190"/>
                    </a:cxn>
                    <a:cxn ang="0">
                      <a:pos x="52" y="1066"/>
                    </a:cxn>
                    <a:cxn ang="0">
                      <a:pos x="90" y="946"/>
                    </a:cxn>
                    <a:cxn ang="0">
                      <a:pos x="140" y="830"/>
                    </a:cxn>
                    <a:cxn ang="0">
                      <a:pos x="198" y="718"/>
                    </a:cxn>
                    <a:cxn ang="0">
                      <a:pos x="264" y="614"/>
                    </a:cxn>
                    <a:cxn ang="0">
                      <a:pos x="340" y="516"/>
                    </a:cxn>
                    <a:cxn ang="0">
                      <a:pos x="424" y="424"/>
                    </a:cxn>
                    <a:cxn ang="0">
                      <a:pos x="516" y="342"/>
                    </a:cxn>
                    <a:cxn ang="0">
                      <a:pos x="612" y="266"/>
                    </a:cxn>
                    <a:cxn ang="0">
                      <a:pos x="718" y="198"/>
                    </a:cxn>
                    <a:cxn ang="0">
                      <a:pos x="828" y="140"/>
                    </a:cxn>
                    <a:cxn ang="0">
                      <a:pos x="942" y="90"/>
                    </a:cxn>
                    <a:cxn ang="0">
                      <a:pos x="1064" y="52"/>
                    </a:cxn>
                    <a:cxn ang="0">
                      <a:pos x="1188" y="22"/>
                    </a:cxn>
                    <a:cxn ang="0">
                      <a:pos x="1316" y="6"/>
                    </a:cxn>
                    <a:cxn ang="0">
                      <a:pos x="1448" y="0"/>
                    </a:cxn>
                    <a:cxn ang="0">
                      <a:pos x="1448" y="726"/>
                    </a:cxn>
                    <a:cxn ang="0">
                      <a:pos x="1358" y="732"/>
                    </a:cxn>
                    <a:cxn ang="0">
                      <a:pos x="1270" y="748"/>
                    </a:cxn>
                    <a:cxn ang="0">
                      <a:pos x="1186" y="774"/>
                    </a:cxn>
                    <a:cxn ang="0">
                      <a:pos x="1108" y="810"/>
                    </a:cxn>
                    <a:cxn ang="0">
                      <a:pos x="1034" y="856"/>
                    </a:cxn>
                    <a:cxn ang="0">
                      <a:pos x="968" y="910"/>
                    </a:cxn>
                    <a:cxn ang="0">
                      <a:pos x="906" y="970"/>
                    </a:cxn>
                    <a:cxn ang="0">
                      <a:pos x="854" y="1038"/>
                    </a:cxn>
                    <a:cxn ang="0">
                      <a:pos x="808" y="1110"/>
                    </a:cxn>
                    <a:cxn ang="0">
                      <a:pos x="772" y="1190"/>
                    </a:cxn>
                    <a:cxn ang="0">
                      <a:pos x="746" y="1274"/>
                    </a:cxn>
                    <a:cxn ang="0">
                      <a:pos x="730" y="1360"/>
                    </a:cxn>
                    <a:cxn ang="0">
                      <a:pos x="724" y="1452"/>
                    </a:cxn>
                    <a:cxn ang="0">
                      <a:pos x="0" y="1452"/>
                    </a:cxn>
                    <a:cxn ang="0">
                      <a:pos x="0" y="1452"/>
                    </a:cxn>
                  </a:cxnLst>
                  <a:rect l="0" t="0" r="r" b="b"/>
                  <a:pathLst>
                    <a:path w="1448" h="1452">
                      <a:moveTo>
                        <a:pt x="0" y="1452"/>
                      </a:moveTo>
                      <a:lnTo>
                        <a:pt x="6" y="1320"/>
                      </a:lnTo>
                      <a:lnTo>
                        <a:pt x="24" y="1190"/>
                      </a:lnTo>
                      <a:lnTo>
                        <a:pt x="52" y="1066"/>
                      </a:lnTo>
                      <a:lnTo>
                        <a:pt x="90" y="946"/>
                      </a:lnTo>
                      <a:lnTo>
                        <a:pt x="140" y="830"/>
                      </a:lnTo>
                      <a:lnTo>
                        <a:pt x="198" y="718"/>
                      </a:lnTo>
                      <a:lnTo>
                        <a:pt x="264" y="614"/>
                      </a:lnTo>
                      <a:lnTo>
                        <a:pt x="340" y="516"/>
                      </a:lnTo>
                      <a:lnTo>
                        <a:pt x="424" y="424"/>
                      </a:lnTo>
                      <a:lnTo>
                        <a:pt x="516" y="342"/>
                      </a:lnTo>
                      <a:lnTo>
                        <a:pt x="612" y="266"/>
                      </a:lnTo>
                      <a:lnTo>
                        <a:pt x="718" y="198"/>
                      </a:lnTo>
                      <a:lnTo>
                        <a:pt x="828" y="140"/>
                      </a:lnTo>
                      <a:lnTo>
                        <a:pt x="942" y="90"/>
                      </a:lnTo>
                      <a:lnTo>
                        <a:pt x="1064" y="52"/>
                      </a:lnTo>
                      <a:lnTo>
                        <a:pt x="1188" y="22"/>
                      </a:lnTo>
                      <a:lnTo>
                        <a:pt x="1316" y="6"/>
                      </a:lnTo>
                      <a:lnTo>
                        <a:pt x="1448" y="0"/>
                      </a:lnTo>
                      <a:lnTo>
                        <a:pt x="1448" y="726"/>
                      </a:lnTo>
                      <a:lnTo>
                        <a:pt x="1358" y="732"/>
                      </a:lnTo>
                      <a:lnTo>
                        <a:pt x="1270" y="748"/>
                      </a:lnTo>
                      <a:lnTo>
                        <a:pt x="1186" y="774"/>
                      </a:lnTo>
                      <a:lnTo>
                        <a:pt x="1108" y="810"/>
                      </a:lnTo>
                      <a:lnTo>
                        <a:pt x="1034" y="856"/>
                      </a:lnTo>
                      <a:lnTo>
                        <a:pt x="968" y="910"/>
                      </a:lnTo>
                      <a:lnTo>
                        <a:pt x="906" y="970"/>
                      </a:lnTo>
                      <a:lnTo>
                        <a:pt x="854" y="1038"/>
                      </a:lnTo>
                      <a:lnTo>
                        <a:pt x="808" y="1110"/>
                      </a:lnTo>
                      <a:lnTo>
                        <a:pt x="772" y="1190"/>
                      </a:lnTo>
                      <a:lnTo>
                        <a:pt x="746" y="1274"/>
                      </a:lnTo>
                      <a:lnTo>
                        <a:pt x="730" y="1360"/>
                      </a:lnTo>
                      <a:lnTo>
                        <a:pt x="724" y="1452"/>
                      </a:lnTo>
                      <a:lnTo>
                        <a:pt x="0" y="1452"/>
                      </a:lnTo>
                      <a:lnTo>
                        <a:pt x="0" y="14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15" name="AutoShape 101"/>
              <p:cNvSpPr>
                <a:spLocks noChangeArrowheads="1"/>
              </p:cNvSpPr>
              <p:nvPr/>
            </p:nvSpPr>
            <p:spPr bwMode="gray">
              <a:xfrm rot="16200000">
                <a:off x="2294" y="1386"/>
                <a:ext cx="766" cy="500"/>
              </a:xfrm>
              <a:prstGeom prst="triangle">
                <a:avLst>
                  <a:gd name="adj" fmla="val 5000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20" name="AutoShape 102"/>
            <p:cNvSpPr>
              <a:spLocks noChangeArrowheads="1"/>
            </p:cNvSpPr>
            <p:nvPr/>
          </p:nvSpPr>
          <p:spPr bwMode="gray">
            <a:xfrm>
              <a:off x="6553200" y="2362200"/>
              <a:ext cx="2057400" cy="49847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6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6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6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ko-KR" altLang="en-US" sz="2400" b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택시 안심 서비스</a:t>
              </a:r>
              <a:endParaRPr lang="en-US" altLang="ko-KR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1" name="AutoShape 103"/>
            <p:cNvSpPr>
              <a:spLocks noChangeArrowheads="1"/>
            </p:cNvSpPr>
            <p:nvPr/>
          </p:nvSpPr>
          <p:spPr bwMode="gray">
            <a:xfrm>
              <a:off x="4343400" y="5715000"/>
              <a:ext cx="2057400" cy="49847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5">
                    <a:lumMod val="75000"/>
                    <a:tint val="66000"/>
                    <a:satMod val="160000"/>
                  </a:schemeClr>
                </a:gs>
                <a:gs pos="50000">
                  <a:schemeClr val="accent5">
                    <a:lumMod val="75000"/>
                    <a:tint val="44500"/>
                    <a:satMod val="160000"/>
                  </a:schemeClr>
                </a:gs>
                <a:gs pos="100000">
                  <a:schemeClr val="accent5">
                    <a:lumMod val="75000"/>
                    <a:tint val="23500"/>
                    <a:satMod val="160000"/>
                  </a:schemeClr>
                </a:gs>
              </a:gsLst>
              <a:lin ang="0" scaled="1"/>
              <a:tileRect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ko-KR" altLang="en-US" b="1" dirty="0" smtClean="0">
                  <a:solidFill>
                    <a:schemeClr val="accent6">
                      <a:lumMod val="75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컨테이너 무인운반 차량</a:t>
              </a:r>
              <a:endParaRPr lang="en-US" altLang="ko-KR" b="1" dirty="0">
                <a:solidFill>
                  <a:schemeClr val="accent6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2" name="AutoShape 104"/>
            <p:cNvSpPr>
              <a:spLocks noChangeArrowheads="1"/>
            </p:cNvSpPr>
            <p:nvPr/>
          </p:nvSpPr>
          <p:spPr bwMode="gray">
            <a:xfrm>
              <a:off x="1905000" y="2286000"/>
              <a:ext cx="2057400" cy="49847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2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2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2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001D3A"/>
              </a:outerShdw>
            </a:effectLst>
          </p:spPr>
          <p:txBody>
            <a:bodyPr wrap="none" anchor="ctr"/>
            <a:lstStyle/>
            <a:p>
              <a:pPr algn="ctr" eaLnBrk="0" hangingPunct="0"/>
              <a:r>
                <a:rPr lang="ko-KR" altLang="en-US" sz="2400" b="1" dirty="0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스마트 </a:t>
              </a:r>
              <a:r>
                <a:rPr lang="ko-KR" altLang="en-US" sz="2400" b="1" dirty="0" err="1" smtClean="0">
                  <a:solidFill>
                    <a:schemeClr val="accent6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카트</a:t>
              </a:r>
              <a:endParaRPr lang="en-US" altLang="ko-KR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611560" y="2060848"/>
            <a:ext cx="2552250" cy="2376264"/>
            <a:chOff x="611560" y="2060848"/>
            <a:chExt cx="2552250" cy="2376264"/>
          </a:xfrm>
        </p:grpSpPr>
        <p:sp>
          <p:nvSpPr>
            <p:cNvPr id="24" name="AutoShape 5"/>
            <p:cNvSpPr>
              <a:spLocks noChangeArrowheads="1"/>
            </p:cNvSpPr>
            <p:nvPr/>
          </p:nvSpPr>
          <p:spPr bwMode="auto">
            <a:xfrm>
              <a:off x="611560" y="2060848"/>
              <a:ext cx="2552250" cy="2376264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ko-KR" altLang="ko-KR" dirty="0">
                <a:latin typeface="Verdana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27584" y="2276872"/>
              <a:ext cx="2088232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RFID</a:t>
              </a:r>
              <a:r>
                <a:rPr lang="ko-KR" alt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리더기 </a:t>
              </a:r>
              <a:r>
                <a:rPr lang="en-US" altLang="ko-KR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+LCD</a:t>
              </a:r>
              <a:endParaRPr lang="ko-KR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endParaRPr>
            </a:p>
            <a:p>
              <a:endParaRPr lang="en-US" altLang="ko-K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쇼핑 목록을 받고 매장 지도에 각 상품의 위치가 표시돼 동선이 한눈에 파악</a:t>
              </a:r>
              <a:endPara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060848"/>
            <a:ext cx="48006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그룹 31"/>
          <p:cNvGrpSpPr/>
          <p:nvPr/>
        </p:nvGrpSpPr>
        <p:grpSpPr>
          <a:xfrm>
            <a:off x="6124206" y="2132856"/>
            <a:ext cx="2552250" cy="1800200"/>
            <a:chOff x="6124206" y="2132856"/>
            <a:chExt cx="2552250" cy="1800200"/>
          </a:xfrm>
        </p:grpSpPr>
        <p:sp>
          <p:nvSpPr>
            <p:cNvPr id="28" name="AutoShape 5"/>
            <p:cNvSpPr>
              <a:spLocks noChangeArrowheads="1"/>
            </p:cNvSpPr>
            <p:nvPr/>
          </p:nvSpPr>
          <p:spPr bwMode="auto">
            <a:xfrm>
              <a:off x="6124206" y="2132856"/>
              <a:ext cx="2552250" cy="180020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ko-KR" altLang="ko-KR" dirty="0">
                <a:latin typeface="Verdana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372200" y="2348880"/>
              <a:ext cx="216024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 smtClean="0">
                  <a:latin typeface="맑은 고딕" pitchFamily="50" charset="-127"/>
                  <a:ea typeface="맑은 고딕" pitchFamily="50" charset="-127"/>
                </a:rPr>
                <a:t>택시에 부착된 </a:t>
              </a:r>
              <a:r>
                <a:rPr lang="en-US" altLang="ko-KR" dirty="0" smtClean="0">
                  <a:latin typeface="맑은 고딕" pitchFamily="50" charset="-127"/>
                  <a:ea typeface="맑은 고딕" pitchFamily="50" charset="-127"/>
                </a:rPr>
                <a:t>RFID</a:t>
              </a:r>
              <a:r>
                <a:rPr lang="ko-KR" altLang="en-US" dirty="0" smtClean="0">
                  <a:latin typeface="맑은 고딕" pitchFamily="50" charset="-127"/>
                  <a:ea typeface="맑은 고딕" pitchFamily="50" charset="-127"/>
                </a:rPr>
                <a:t>태그를 인식하여 택시정보를 조회하고 지인에게 탑승정보 전송</a:t>
              </a:r>
              <a:endParaRPr lang="ko-KR" altLang="en-US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30" name="그림 29" descr="http://image.aving.net/img/2006/11/10/2006111016533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196752"/>
            <a:ext cx="571055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" name="그룹 34"/>
          <p:cNvGrpSpPr/>
          <p:nvPr/>
        </p:nvGrpSpPr>
        <p:grpSpPr>
          <a:xfrm>
            <a:off x="467544" y="5373216"/>
            <a:ext cx="2952328" cy="1344345"/>
            <a:chOff x="467544" y="5373216"/>
            <a:chExt cx="2952328" cy="1344345"/>
          </a:xfrm>
        </p:grpSpPr>
        <p:sp>
          <p:nvSpPr>
            <p:cNvPr id="33" name="AutoShape 3"/>
            <p:cNvSpPr>
              <a:spLocks noChangeArrowheads="1"/>
            </p:cNvSpPr>
            <p:nvPr/>
          </p:nvSpPr>
          <p:spPr bwMode="auto">
            <a:xfrm>
              <a:off x="467544" y="5373216"/>
              <a:ext cx="2952328" cy="1224136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ko-KR" altLang="ko-KR">
                <a:latin typeface="Verdana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83568" y="5517232"/>
              <a:ext cx="252028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>
                  <a:latin typeface="맑은 고딕" pitchFamily="50" charset="-127"/>
                  <a:ea typeface="맑은 고딕" pitchFamily="50" charset="-127"/>
                </a:rPr>
                <a:t>RFID</a:t>
              </a:r>
              <a:r>
                <a:rPr lang="ko-KR" altLang="ko-KR" dirty="0" smtClean="0">
                  <a:latin typeface="맑은 고딕" pitchFamily="50" charset="-127"/>
                  <a:ea typeface="맑은 고딕" pitchFamily="50" charset="-127"/>
                </a:rPr>
                <a:t>와</a:t>
              </a:r>
              <a:r>
                <a:rPr lang="en-US" altLang="ko-KR" dirty="0" smtClean="0">
                  <a:latin typeface="맑은 고딕" pitchFamily="50" charset="-127"/>
                  <a:ea typeface="맑은 고딕" pitchFamily="50" charset="-127"/>
                </a:rPr>
                <a:t> GPS</a:t>
              </a:r>
              <a:r>
                <a:rPr lang="ko-KR" altLang="ko-KR" dirty="0" smtClean="0">
                  <a:latin typeface="맑은 고딕" pitchFamily="50" charset="-127"/>
                  <a:ea typeface="맑은 고딕" pitchFamily="50" charset="-127"/>
                </a:rPr>
                <a:t>를 이용해서 컨테이너를 자동으로 이동시키는 자동차</a:t>
              </a:r>
            </a:p>
            <a:p>
              <a:endParaRPr lang="ko-KR" altLang="en-US" dirty="0"/>
            </a:p>
          </p:txBody>
        </p:sp>
      </p:grpSp>
      <p:pic>
        <p:nvPicPr>
          <p:cNvPr id="36" name="그림 35" descr="2008122914230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3933056"/>
            <a:ext cx="4114800" cy="273367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0"/>
          <p:cNvSpPr>
            <a:spLocks/>
          </p:cNvSpPr>
          <p:nvPr/>
        </p:nvSpPr>
        <p:spPr bwMode="auto">
          <a:xfrm>
            <a:off x="288925" y="2714625"/>
            <a:ext cx="82423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 Use case &amp; User interface</a:t>
            </a:r>
            <a:endParaRPr kumimoji="0" lang="en-US" altLang="ko-KR" sz="32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431831" y="324040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2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3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16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8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3" name="제목 10"/>
          <p:cNvSpPr>
            <a:spLocks/>
          </p:cNvSpPr>
          <p:nvPr/>
        </p:nvSpPr>
        <p:spPr bwMode="auto">
          <a:xfrm>
            <a:off x="218132" y="173131"/>
            <a:ext cx="8242300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Use case &amp; User interface</a:t>
            </a:r>
            <a:endParaRPr kumimoji="0" lang="en-US" altLang="ko-KR" sz="36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15" name="Rectangle 32"/>
          <p:cNvSpPr>
            <a:spLocks noChangeArrowheads="1"/>
          </p:cNvSpPr>
          <p:nvPr/>
        </p:nvSpPr>
        <p:spPr bwMode="auto">
          <a:xfrm>
            <a:off x="285720" y="71898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0"/>
          <p:cNvSpPr>
            <a:spLocks/>
          </p:cNvSpPr>
          <p:nvPr/>
        </p:nvSpPr>
        <p:spPr bwMode="auto">
          <a:xfrm>
            <a:off x="288925" y="2714625"/>
            <a:ext cx="82423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 Architecture</a:t>
            </a:r>
            <a:endParaRPr kumimoji="0" lang="en-US" altLang="ko-KR" sz="32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431831" y="324040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14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16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17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8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9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E02DD-8C66-4ABC-9515-BC525F32A3D1}" type="slidenum">
              <a:rPr lang="en-US" altLang="ko-KR" smtClean="0"/>
              <a:pPr>
                <a:defRPr/>
              </a:pPr>
              <a:t>13</a:t>
            </a:fld>
            <a:endParaRPr lang="en-US" altLang="ko-KR"/>
          </a:p>
        </p:txBody>
      </p:sp>
      <p:sp>
        <p:nvSpPr>
          <p:cNvPr id="5" name="제목 10"/>
          <p:cNvSpPr>
            <a:spLocks/>
          </p:cNvSpPr>
          <p:nvPr/>
        </p:nvSpPr>
        <p:spPr bwMode="auto">
          <a:xfrm>
            <a:off x="218132" y="173131"/>
            <a:ext cx="8242300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Architecture</a:t>
            </a:r>
            <a:endParaRPr kumimoji="0" lang="en-US" altLang="ko-KR" sz="36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285720" y="71898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572042" y="1124744"/>
            <a:ext cx="864096" cy="288032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RFID tag</a:t>
            </a:r>
            <a:endParaRPr lang="ko-KR" altLang="en-US" sz="1200" dirty="0"/>
          </a:p>
        </p:txBody>
      </p:sp>
      <p:sp>
        <p:nvSpPr>
          <p:cNvPr id="16" name="직사각형 15"/>
          <p:cNvSpPr/>
          <p:nvPr/>
        </p:nvSpPr>
        <p:spPr>
          <a:xfrm>
            <a:off x="2264460" y="1124744"/>
            <a:ext cx="864096" cy="288032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RFID tag</a:t>
            </a:r>
            <a:endParaRPr lang="ko-KR" altLang="en-US" sz="1200" dirty="0"/>
          </a:p>
        </p:txBody>
      </p:sp>
      <p:sp>
        <p:nvSpPr>
          <p:cNvPr id="19" name="직사각형 18"/>
          <p:cNvSpPr/>
          <p:nvPr/>
        </p:nvSpPr>
        <p:spPr>
          <a:xfrm>
            <a:off x="4080516" y="1124744"/>
            <a:ext cx="864096" cy="288032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RFID tag</a:t>
            </a:r>
            <a:endParaRPr lang="ko-KR" altLang="en-US" sz="1200" dirty="0"/>
          </a:p>
        </p:txBody>
      </p:sp>
      <p:sp>
        <p:nvSpPr>
          <p:cNvPr id="21" name="직사각형 20"/>
          <p:cNvSpPr/>
          <p:nvPr/>
        </p:nvSpPr>
        <p:spPr>
          <a:xfrm>
            <a:off x="5727534" y="1124744"/>
            <a:ext cx="864096" cy="288032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RFID tag</a:t>
            </a:r>
            <a:endParaRPr lang="ko-KR" altLang="en-US" sz="1200" dirty="0"/>
          </a:p>
        </p:txBody>
      </p:sp>
      <p:sp>
        <p:nvSpPr>
          <p:cNvPr id="25" name="직사각형 24"/>
          <p:cNvSpPr/>
          <p:nvPr/>
        </p:nvSpPr>
        <p:spPr>
          <a:xfrm>
            <a:off x="2256200" y="1124744"/>
            <a:ext cx="864096" cy="288032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RFID tag</a:t>
            </a:r>
            <a:endParaRPr lang="ko-KR" altLang="en-US" sz="1200" dirty="0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500034" y="1755924"/>
            <a:ext cx="1017786" cy="337164"/>
          </a:xfrm>
          <a:prstGeom prst="roundRect">
            <a:avLst/>
          </a:prstGeom>
          <a:gradFill flip="none" rotWithShape="1">
            <a:gsLst>
              <a:gs pos="0">
                <a:srgbClr val="0099CC">
                  <a:tint val="66000"/>
                  <a:satMod val="160000"/>
                </a:srgbClr>
              </a:gs>
              <a:gs pos="50000">
                <a:srgbClr val="0099CC">
                  <a:tint val="44500"/>
                  <a:satMod val="160000"/>
                </a:srgbClr>
              </a:gs>
              <a:gs pos="100000">
                <a:srgbClr val="0099CC">
                  <a:tint val="23500"/>
                  <a:satMod val="160000"/>
                </a:srgbClr>
              </a:gs>
            </a:gsLst>
            <a:lin ang="135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RFID Reader</a:t>
            </a:r>
            <a:endParaRPr lang="ko-KR" altLang="en-US" sz="12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2196892" y="1755924"/>
            <a:ext cx="1017786" cy="337164"/>
          </a:xfrm>
          <a:prstGeom prst="roundRect">
            <a:avLst/>
          </a:prstGeom>
          <a:gradFill flip="none" rotWithShape="1">
            <a:gsLst>
              <a:gs pos="0">
                <a:srgbClr val="0099CC">
                  <a:tint val="66000"/>
                  <a:satMod val="160000"/>
                </a:srgbClr>
              </a:gs>
              <a:gs pos="50000">
                <a:srgbClr val="0099CC">
                  <a:tint val="44500"/>
                  <a:satMod val="160000"/>
                </a:srgbClr>
              </a:gs>
              <a:gs pos="100000">
                <a:srgbClr val="0099CC">
                  <a:tint val="23500"/>
                  <a:satMod val="160000"/>
                </a:srgbClr>
              </a:gs>
            </a:gsLst>
            <a:lin ang="135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RFID Reader</a:t>
            </a:r>
            <a:endParaRPr lang="ko-KR" altLang="en-US" sz="1200" dirty="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4013196" y="1755924"/>
            <a:ext cx="1017786" cy="337164"/>
          </a:xfrm>
          <a:prstGeom prst="roundRect">
            <a:avLst/>
          </a:prstGeom>
          <a:gradFill flip="none" rotWithShape="1">
            <a:gsLst>
              <a:gs pos="0">
                <a:srgbClr val="0099CC">
                  <a:tint val="66000"/>
                  <a:satMod val="160000"/>
                </a:srgbClr>
              </a:gs>
              <a:gs pos="50000">
                <a:srgbClr val="0099CC">
                  <a:tint val="44500"/>
                  <a:satMod val="160000"/>
                </a:srgbClr>
              </a:gs>
              <a:gs pos="100000">
                <a:srgbClr val="0099CC">
                  <a:tint val="23500"/>
                  <a:satMod val="160000"/>
                </a:srgbClr>
              </a:gs>
            </a:gsLst>
            <a:lin ang="135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RFID Reader</a:t>
            </a:r>
            <a:endParaRPr lang="ko-KR" altLang="en-US" sz="1200" dirty="0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5660462" y="1722016"/>
            <a:ext cx="1017786" cy="337164"/>
          </a:xfrm>
          <a:prstGeom prst="roundRect">
            <a:avLst/>
          </a:prstGeom>
          <a:gradFill flip="none" rotWithShape="1">
            <a:gsLst>
              <a:gs pos="0">
                <a:srgbClr val="0099CC">
                  <a:tint val="66000"/>
                  <a:satMod val="160000"/>
                </a:srgbClr>
              </a:gs>
              <a:gs pos="50000">
                <a:srgbClr val="0099CC">
                  <a:tint val="44500"/>
                  <a:satMod val="160000"/>
                </a:srgbClr>
              </a:gs>
              <a:gs pos="100000">
                <a:srgbClr val="0099CC">
                  <a:tint val="23500"/>
                  <a:satMod val="160000"/>
                </a:srgbClr>
              </a:gs>
            </a:gsLst>
            <a:lin ang="135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RFID Reader</a:t>
            </a:r>
            <a:endParaRPr lang="ko-KR" altLang="en-US" sz="1200" dirty="0"/>
          </a:p>
        </p:txBody>
      </p:sp>
      <p:sp>
        <p:nvSpPr>
          <p:cNvPr id="30" name="아래쪽 화살표 29"/>
          <p:cNvSpPr/>
          <p:nvPr/>
        </p:nvSpPr>
        <p:spPr>
          <a:xfrm>
            <a:off x="932082" y="1484784"/>
            <a:ext cx="144016" cy="21602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모서리가 둥근 직사각형 36"/>
          <p:cNvSpPr/>
          <p:nvPr/>
        </p:nvSpPr>
        <p:spPr>
          <a:xfrm>
            <a:off x="500034" y="2421012"/>
            <a:ext cx="1017786" cy="4237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Integrated</a:t>
            </a:r>
          </a:p>
          <a:p>
            <a:pPr algn="ctr"/>
            <a:r>
              <a:rPr lang="en-US" altLang="ko-KR" sz="1200" dirty="0" smtClean="0"/>
              <a:t>Tag</a:t>
            </a:r>
            <a:endParaRPr lang="ko-KR" altLang="en-US" sz="1200" dirty="0"/>
          </a:p>
        </p:txBody>
      </p:sp>
      <p:sp>
        <p:nvSpPr>
          <p:cNvPr id="45" name="모서리가 둥근 직사각형 44"/>
          <p:cNvSpPr/>
          <p:nvPr/>
        </p:nvSpPr>
        <p:spPr>
          <a:xfrm>
            <a:off x="2196892" y="2421012"/>
            <a:ext cx="1017786" cy="4237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Integrated</a:t>
            </a:r>
          </a:p>
          <a:p>
            <a:pPr algn="ctr"/>
            <a:r>
              <a:rPr lang="en-US" altLang="ko-KR" sz="1200" dirty="0" smtClean="0"/>
              <a:t>Tag</a:t>
            </a:r>
            <a:endParaRPr lang="ko-KR" altLang="en-US" sz="1200" dirty="0"/>
          </a:p>
        </p:txBody>
      </p:sp>
      <p:sp>
        <p:nvSpPr>
          <p:cNvPr id="46" name="모서리가 둥근 직사각형 45"/>
          <p:cNvSpPr/>
          <p:nvPr/>
        </p:nvSpPr>
        <p:spPr>
          <a:xfrm>
            <a:off x="4000496" y="2421012"/>
            <a:ext cx="1017786" cy="4237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Integrated</a:t>
            </a:r>
          </a:p>
          <a:p>
            <a:pPr algn="ctr"/>
            <a:r>
              <a:rPr lang="en-US" altLang="ko-KR" sz="1200" dirty="0" smtClean="0"/>
              <a:t>Tag</a:t>
            </a:r>
            <a:endParaRPr lang="ko-KR" altLang="en-US" sz="1200" dirty="0"/>
          </a:p>
        </p:txBody>
      </p:sp>
      <p:sp>
        <p:nvSpPr>
          <p:cNvPr id="47" name="모서리가 둥근 직사각형 46"/>
          <p:cNvSpPr/>
          <p:nvPr/>
        </p:nvSpPr>
        <p:spPr>
          <a:xfrm>
            <a:off x="5643570" y="2421012"/>
            <a:ext cx="1017786" cy="4237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/>
              <a:t>Integrated</a:t>
            </a:r>
          </a:p>
          <a:p>
            <a:pPr algn="ctr"/>
            <a:r>
              <a:rPr lang="en-US" altLang="ko-KR" sz="1200" dirty="0" smtClean="0"/>
              <a:t>Tag</a:t>
            </a:r>
            <a:endParaRPr lang="ko-KR" altLang="en-US" sz="1200" dirty="0"/>
          </a:p>
        </p:txBody>
      </p:sp>
      <p:sp>
        <p:nvSpPr>
          <p:cNvPr id="49" name="아래쪽 화살표 48"/>
          <p:cNvSpPr/>
          <p:nvPr/>
        </p:nvSpPr>
        <p:spPr>
          <a:xfrm>
            <a:off x="2628940" y="1484784"/>
            <a:ext cx="144016" cy="21602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아래쪽 화살표 49"/>
          <p:cNvSpPr/>
          <p:nvPr/>
        </p:nvSpPr>
        <p:spPr>
          <a:xfrm>
            <a:off x="4445244" y="1484784"/>
            <a:ext cx="144016" cy="21602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아래쪽 화살표 50"/>
          <p:cNvSpPr/>
          <p:nvPr/>
        </p:nvSpPr>
        <p:spPr>
          <a:xfrm>
            <a:off x="6079810" y="1484784"/>
            <a:ext cx="144016" cy="21602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아래쪽 화살표 51"/>
          <p:cNvSpPr/>
          <p:nvPr/>
        </p:nvSpPr>
        <p:spPr>
          <a:xfrm>
            <a:off x="932082" y="2145556"/>
            <a:ext cx="144016" cy="21602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아래쪽 화살표 52"/>
          <p:cNvSpPr/>
          <p:nvPr/>
        </p:nvSpPr>
        <p:spPr>
          <a:xfrm>
            <a:off x="2628940" y="2145556"/>
            <a:ext cx="144016" cy="21602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아래쪽 화살표 53"/>
          <p:cNvSpPr/>
          <p:nvPr/>
        </p:nvSpPr>
        <p:spPr>
          <a:xfrm>
            <a:off x="4445244" y="2145556"/>
            <a:ext cx="144016" cy="21602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아래쪽 화살표 54"/>
          <p:cNvSpPr/>
          <p:nvPr/>
        </p:nvSpPr>
        <p:spPr>
          <a:xfrm>
            <a:off x="6079810" y="2145556"/>
            <a:ext cx="144016" cy="21602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모서리가 둥근 직사각형 59"/>
          <p:cNvSpPr/>
          <p:nvPr/>
        </p:nvSpPr>
        <p:spPr>
          <a:xfrm>
            <a:off x="4500562" y="3573016"/>
            <a:ext cx="936103" cy="432048"/>
          </a:xfrm>
          <a:prstGeom prst="roundRect">
            <a:avLst/>
          </a:prstGeom>
          <a:solidFill>
            <a:srgbClr val="66FF99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/>
              <a:t>Center Reader</a:t>
            </a:r>
            <a:endParaRPr lang="ko-KR" altLang="en-US" sz="1200" b="1" dirty="0" smtClean="0"/>
          </a:p>
        </p:txBody>
      </p:sp>
      <p:sp>
        <p:nvSpPr>
          <p:cNvPr id="64" name="굽은 화살표 63"/>
          <p:cNvSpPr/>
          <p:nvPr/>
        </p:nvSpPr>
        <p:spPr>
          <a:xfrm rot="10800000">
            <a:off x="5643571" y="2924944"/>
            <a:ext cx="576064" cy="936104"/>
          </a:xfrm>
          <a:prstGeom prst="bentArrow">
            <a:avLst>
              <a:gd name="adj1" fmla="val 18386"/>
              <a:gd name="adj2" fmla="val 16182"/>
              <a:gd name="adj3" fmla="val 25000"/>
              <a:gd name="adj4" fmla="val 41545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5" name="오른쪽 화살표 64"/>
          <p:cNvSpPr/>
          <p:nvPr/>
        </p:nvSpPr>
        <p:spPr>
          <a:xfrm rot="4051555">
            <a:off x="4391309" y="3103642"/>
            <a:ext cx="654420" cy="185248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오른쪽 화살표 65"/>
          <p:cNvSpPr/>
          <p:nvPr/>
        </p:nvSpPr>
        <p:spPr>
          <a:xfrm rot="1517131">
            <a:off x="2752348" y="3195691"/>
            <a:ext cx="1567001" cy="193683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굽은 화살표 70"/>
          <p:cNvSpPr/>
          <p:nvPr/>
        </p:nvSpPr>
        <p:spPr>
          <a:xfrm flipV="1">
            <a:off x="974450" y="2996952"/>
            <a:ext cx="3240360" cy="948804"/>
          </a:xfrm>
          <a:prstGeom prst="bentArrow">
            <a:avLst>
              <a:gd name="adj1" fmla="val 12054"/>
              <a:gd name="adj2" fmla="val 10945"/>
              <a:gd name="adj3" fmla="val 18739"/>
              <a:gd name="adj4" fmla="val 46208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4" name="모서리가 둥근 직사각형 73"/>
          <p:cNvSpPr/>
          <p:nvPr/>
        </p:nvSpPr>
        <p:spPr>
          <a:xfrm>
            <a:off x="4716016" y="4920084"/>
            <a:ext cx="1512168" cy="1296144"/>
          </a:xfrm>
          <a:prstGeom prst="round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300" dirty="0" smtClean="0"/>
              <a:t>SERVER</a:t>
            </a:r>
            <a:endParaRPr lang="ko-KR" altLang="en-US" sz="2300" dirty="0"/>
          </a:p>
        </p:txBody>
      </p:sp>
      <p:sp>
        <p:nvSpPr>
          <p:cNvPr id="75" name="아래쪽 화살표 74"/>
          <p:cNvSpPr/>
          <p:nvPr/>
        </p:nvSpPr>
        <p:spPr>
          <a:xfrm>
            <a:off x="5186164" y="4102472"/>
            <a:ext cx="432048" cy="694680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원통 76"/>
          <p:cNvSpPr/>
          <p:nvPr/>
        </p:nvSpPr>
        <p:spPr>
          <a:xfrm>
            <a:off x="7087637" y="4143380"/>
            <a:ext cx="984825" cy="1095783"/>
          </a:xfrm>
          <a:prstGeom prst="ca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/>
              <a:t>DB for Server</a:t>
            </a:r>
          </a:p>
        </p:txBody>
      </p:sp>
      <p:sp>
        <p:nvSpPr>
          <p:cNvPr id="78" name="왼쪽/오른쪽 화살표 77"/>
          <p:cNvSpPr/>
          <p:nvPr/>
        </p:nvSpPr>
        <p:spPr>
          <a:xfrm rot="19757105">
            <a:off x="6300192" y="4924489"/>
            <a:ext cx="648072" cy="288032"/>
          </a:xfrm>
          <a:prstGeom prst="left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모서리가 둥근 직사각형 78"/>
          <p:cNvSpPr/>
          <p:nvPr/>
        </p:nvSpPr>
        <p:spPr>
          <a:xfrm>
            <a:off x="2555652" y="4386684"/>
            <a:ext cx="1486892" cy="961504"/>
          </a:xfrm>
          <a:prstGeom prst="round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Integrated</a:t>
            </a:r>
          </a:p>
          <a:p>
            <a:pPr algn="ctr"/>
            <a:r>
              <a:rPr lang="en-US" altLang="ko-KR" dirty="0" smtClean="0"/>
              <a:t>Server</a:t>
            </a:r>
            <a:endParaRPr lang="ko-KR" altLang="en-US" dirty="0"/>
          </a:p>
        </p:txBody>
      </p:sp>
      <p:sp>
        <p:nvSpPr>
          <p:cNvPr id="80" name="왼쪽/오른쪽 화살표 79"/>
          <p:cNvSpPr/>
          <p:nvPr/>
        </p:nvSpPr>
        <p:spPr>
          <a:xfrm rot="2412256">
            <a:off x="4118744" y="4945732"/>
            <a:ext cx="504056" cy="288032"/>
          </a:xfrm>
          <a:prstGeom prst="left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원통 80"/>
          <p:cNvSpPr/>
          <p:nvPr/>
        </p:nvSpPr>
        <p:spPr>
          <a:xfrm>
            <a:off x="345188" y="4299390"/>
            <a:ext cx="1512168" cy="1772816"/>
          </a:xfrm>
          <a:prstGeom prst="ca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/>
              <a:t>Integrated </a:t>
            </a:r>
          </a:p>
          <a:p>
            <a:pPr algn="ctr"/>
            <a:r>
              <a:rPr lang="en-US" altLang="ko-KR" sz="1600" b="1" dirty="0" smtClean="0"/>
              <a:t>DB  Center</a:t>
            </a:r>
          </a:p>
        </p:txBody>
      </p:sp>
      <p:sp>
        <p:nvSpPr>
          <p:cNvPr id="82" name="왼쪽/오른쪽 화살표 81"/>
          <p:cNvSpPr/>
          <p:nvPr/>
        </p:nvSpPr>
        <p:spPr>
          <a:xfrm>
            <a:off x="1979712" y="4704432"/>
            <a:ext cx="504056" cy="288032"/>
          </a:xfrm>
          <a:prstGeom prst="left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TextBox 83"/>
          <p:cNvSpPr txBox="1"/>
          <p:nvPr/>
        </p:nvSpPr>
        <p:spPr>
          <a:xfrm>
            <a:off x="2547392" y="6385520"/>
            <a:ext cx="146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User Mobile</a:t>
            </a:r>
            <a:endParaRPr lang="ko-KR" altLang="en-US" b="1" dirty="0"/>
          </a:p>
        </p:txBody>
      </p:sp>
      <p:pic>
        <p:nvPicPr>
          <p:cNvPr id="85" name="그림 84" descr="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92016" y="5593432"/>
            <a:ext cx="504056" cy="821001"/>
          </a:xfrm>
          <a:prstGeom prst="rect">
            <a:avLst/>
          </a:prstGeom>
        </p:spPr>
      </p:pic>
      <p:sp>
        <p:nvSpPr>
          <p:cNvPr id="87" name="왼쪽/오른쪽 화살표 86"/>
          <p:cNvSpPr/>
          <p:nvPr/>
        </p:nvSpPr>
        <p:spPr>
          <a:xfrm rot="20667259">
            <a:off x="3698901" y="5757325"/>
            <a:ext cx="852160" cy="296070"/>
          </a:xfrm>
          <a:prstGeom prst="left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모서리가 둥근 직사각형 56"/>
          <p:cNvSpPr/>
          <p:nvPr/>
        </p:nvSpPr>
        <p:spPr>
          <a:xfrm>
            <a:off x="7000892" y="5857892"/>
            <a:ext cx="1512168" cy="500066"/>
          </a:xfrm>
          <a:prstGeom prst="round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Web</a:t>
            </a:r>
            <a:endParaRPr lang="ko-KR" altLang="en-US" dirty="0"/>
          </a:p>
        </p:txBody>
      </p:sp>
      <p:sp>
        <p:nvSpPr>
          <p:cNvPr id="58" name="왼쪽/오른쪽 화살표 57"/>
          <p:cNvSpPr/>
          <p:nvPr/>
        </p:nvSpPr>
        <p:spPr>
          <a:xfrm rot="1461560">
            <a:off x="6300192" y="5734781"/>
            <a:ext cx="648072" cy="288032"/>
          </a:xfrm>
          <a:prstGeom prst="left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타원 58"/>
          <p:cNvSpPr/>
          <p:nvPr/>
        </p:nvSpPr>
        <p:spPr>
          <a:xfrm>
            <a:off x="6786578" y="128586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타원 60"/>
          <p:cNvSpPr/>
          <p:nvPr/>
        </p:nvSpPr>
        <p:spPr>
          <a:xfrm>
            <a:off x="7429520" y="142873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/>
          <p:cNvSpPr/>
          <p:nvPr/>
        </p:nvSpPr>
        <p:spPr>
          <a:xfrm>
            <a:off x="7143768" y="135729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모서리가 둥근 직사각형 62"/>
          <p:cNvSpPr/>
          <p:nvPr/>
        </p:nvSpPr>
        <p:spPr>
          <a:xfrm>
            <a:off x="5857884" y="4071942"/>
            <a:ext cx="857256" cy="428628"/>
          </a:xfrm>
          <a:prstGeom prst="round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300" dirty="0" smtClean="0"/>
              <a:t>Data</a:t>
            </a:r>
            <a:endParaRPr lang="ko-KR" altLang="en-US" sz="23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AutoShape 6"/>
          <p:cNvSpPr>
            <a:spLocks noChangeArrowheads="1"/>
          </p:cNvSpPr>
          <p:nvPr/>
        </p:nvSpPr>
        <p:spPr bwMode="auto">
          <a:xfrm>
            <a:off x="5357818" y="1500174"/>
            <a:ext cx="3357586" cy="4786346"/>
          </a:xfrm>
          <a:prstGeom prst="roundRect">
            <a:avLst>
              <a:gd name="adj" fmla="val 3221"/>
            </a:avLst>
          </a:prstGeom>
          <a:gradFill rotWithShape="1">
            <a:gsLst>
              <a:gs pos="0">
                <a:srgbClr val="99CCFF">
                  <a:gamma/>
                  <a:tint val="0"/>
                  <a:invGamma/>
                  <a:alpha val="0"/>
                </a:srgbClr>
              </a:gs>
              <a:gs pos="100000">
                <a:srgbClr val="99CCFF"/>
              </a:gs>
            </a:gsLst>
            <a:lin ang="2700000" scaled="1"/>
          </a:gradFill>
          <a:ln w="127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ko-KR">
              <a:latin typeface="Verdana" pitchFamily="34" charset="0"/>
              <a:ea typeface="굴림" pitchFamily="50" charset="-127"/>
            </a:endParaRPr>
          </a:p>
        </p:txBody>
      </p:sp>
      <p:sp>
        <p:nvSpPr>
          <p:cNvPr id="48" name="AutoShape 6"/>
          <p:cNvSpPr>
            <a:spLocks noChangeArrowheads="1"/>
          </p:cNvSpPr>
          <p:nvPr/>
        </p:nvSpPr>
        <p:spPr bwMode="auto">
          <a:xfrm>
            <a:off x="596807" y="1500174"/>
            <a:ext cx="3500462" cy="4857784"/>
          </a:xfrm>
          <a:prstGeom prst="roundRect">
            <a:avLst>
              <a:gd name="adj" fmla="val 3221"/>
            </a:avLst>
          </a:prstGeom>
          <a:gradFill rotWithShape="1">
            <a:gsLst>
              <a:gs pos="0">
                <a:srgbClr val="99CCFF">
                  <a:gamma/>
                  <a:tint val="0"/>
                  <a:invGamma/>
                  <a:alpha val="0"/>
                </a:srgbClr>
              </a:gs>
              <a:gs pos="100000">
                <a:srgbClr val="99CCFF"/>
              </a:gs>
            </a:gsLst>
            <a:lin ang="2700000" scaled="1"/>
          </a:gradFill>
          <a:ln w="127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ko-KR">
              <a:latin typeface="Verdana" pitchFamily="34" charset="0"/>
              <a:ea typeface="굴림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E02DD-8C66-4ABC-9515-BC525F32A3D1}" type="slidenum">
              <a:rPr lang="en-US" altLang="ko-KR" smtClean="0"/>
              <a:pPr>
                <a:defRPr/>
              </a:pPr>
              <a:t>14</a:t>
            </a:fld>
            <a:endParaRPr lang="en-US" altLang="ko-KR"/>
          </a:p>
        </p:txBody>
      </p:sp>
      <p:sp>
        <p:nvSpPr>
          <p:cNvPr id="5" name="제목 10"/>
          <p:cNvSpPr>
            <a:spLocks/>
          </p:cNvSpPr>
          <p:nvPr/>
        </p:nvSpPr>
        <p:spPr bwMode="auto">
          <a:xfrm>
            <a:off x="218132" y="173131"/>
            <a:ext cx="8242300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Architecture</a:t>
            </a:r>
            <a:endParaRPr kumimoji="0" lang="en-US" altLang="ko-KR" sz="36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285720" y="71898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순서도: 자기 디스크 26"/>
          <p:cNvSpPr/>
          <p:nvPr/>
        </p:nvSpPr>
        <p:spPr bwMode="auto">
          <a:xfrm>
            <a:off x="5572132" y="1785926"/>
            <a:ext cx="2928958" cy="4357718"/>
          </a:xfrm>
          <a:prstGeom prst="flowChartMagneticDisk">
            <a:avLst/>
          </a:prstGeom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32" name="왼쪽/오른쪽 화살표 31"/>
          <p:cNvSpPr/>
          <p:nvPr/>
        </p:nvSpPr>
        <p:spPr bwMode="auto">
          <a:xfrm>
            <a:off x="4286248" y="3286124"/>
            <a:ext cx="831837" cy="454999"/>
          </a:xfrm>
          <a:prstGeom prst="leftRightArrow">
            <a:avLst/>
          </a:prstGeom>
          <a:gradFill rotWithShape="1">
            <a:gsLst>
              <a:gs pos="0">
                <a:srgbClr val="CCFFFF"/>
              </a:gs>
              <a:gs pos="50000">
                <a:srgbClr val="FFFFFF"/>
              </a:gs>
              <a:gs pos="100000">
                <a:srgbClr val="CCFFFF"/>
              </a:gs>
            </a:gsLst>
            <a:lin ang="5400000" scaled="1"/>
          </a:grad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9855" tIns="49928" rIns="99855" bIns="49928" numCol="1" rtlCol="0" anchor="ctr" anchorCtr="0" compatLnSpc="1">
            <a:prstTxWarp prst="textNoShape">
              <a:avLst/>
            </a:prstTxWarp>
          </a:bodyPr>
          <a:lstStyle/>
          <a:p>
            <a:pPr marL="360363" marR="0" indent="-360363" algn="ctr" defTabSz="1038225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357158" y="1218437"/>
            <a:ext cx="2168475" cy="480850"/>
            <a:chOff x="617575" y="1218437"/>
            <a:chExt cx="3213094" cy="480850"/>
          </a:xfrm>
        </p:grpSpPr>
        <p:sp>
          <p:nvSpPr>
            <p:cNvPr id="44" name="AutoShape 4"/>
            <p:cNvSpPr>
              <a:spLocks noChangeArrowheads="1"/>
            </p:cNvSpPr>
            <p:nvPr/>
          </p:nvSpPr>
          <p:spPr bwMode="gray">
            <a:xfrm>
              <a:off x="749327" y="1259549"/>
              <a:ext cx="3081342" cy="4397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lumMod val="20000"/>
                    <a:lumOff val="8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Eras Bold ITC" pitchFamily="34" charset="0"/>
                <a:ea typeface="굴림" pitchFamily="50" charset="-127"/>
              </a:endParaRPr>
            </a:p>
          </p:txBody>
        </p:sp>
        <p:sp>
          <p:nvSpPr>
            <p:cNvPr id="45" name="Text Box 17"/>
            <p:cNvSpPr txBox="1">
              <a:spLocks noChangeArrowheads="1"/>
            </p:cNvSpPr>
            <p:nvPr/>
          </p:nvSpPr>
          <p:spPr bwMode="gray">
            <a:xfrm>
              <a:off x="1035079" y="1226512"/>
              <a:ext cx="1167307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2400" b="1" dirty="0" smtClean="0">
                  <a:ln>
                    <a:solidFill>
                      <a:schemeClr val="bg2"/>
                    </a:solidFill>
                  </a:ln>
                  <a:solidFill>
                    <a:srgbClr val="92D050"/>
                  </a:solidFill>
                  <a:latin typeface="Eras Bold ITC" pitchFamily="34" charset="0"/>
                  <a:ea typeface="굴림" pitchFamily="50" charset="-127"/>
                </a:rPr>
                <a:t>Server</a:t>
              </a:r>
              <a:endParaRPr lang="en-US" altLang="ko-KR" sz="2400" b="1" dirty="0">
                <a:ln>
                  <a:solidFill>
                    <a:schemeClr val="bg2"/>
                  </a:solidFill>
                </a:ln>
                <a:solidFill>
                  <a:srgbClr val="92D050"/>
                </a:solidFill>
                <a:latin typeface="Eras Bold ITC" pitchFamily="34" charset="0"/>
                <a:ea typeface="굴림" pitchFamily="50" charset="-127"/>
              </a:endParaRPr>
            </a:p>
          </p:txBody>
        </p:sp>
        <p:sp>
          <p:nvSpPr>
            <p:cNvPr id="46" name="Arc 79"/>
            <p:cNvSpPr>
              <a:spLocks/>
            </p:cNvSpPr>
            <p:nvPr/>
          </p:nvSpPr>
          <p:spPr bwMode="auto">
            <a:xfrm rot="-6822713">
              <a:off x="677899" y="1158113"/>
              <a:ext cx="322263" cy="442912"/>
            </a:xfrm>
            <a:custGeom>
              <a:avLst/>
              <a:gdLst>
                <a:gd name="T0" fmla="*/ 0 w 24021"/>
                <a:gd name="T1" fmla="*/ 2147483647 h 34860"/>
                <a:gd name="T2" fmla="*/ 2147483647 w 24021"/>
                <a:gd name="T3" fmla="*/ 2147483647 h 34860"/>
                <a:gd name="T4" fmla="*/ 2147483647 w 24021"/>
                <a:gd name="T5" fmla="*/ 2147483647 h 34860"/>
                <a:gd name="T6" fmla="*/ 0 60000 65536"/>
                <a:gd name="T7" fmla="*/ 0 60000 65536"/>
                <a:gd name="T8" fmla="*/ 0 60000 65536"/>
                <a:gd name="T9" fmla="*/ 0 w 24021"/>
                <a:gd name="T10" fmla="*/ 0 h 34860"/>
                <a:gd name="T11" fmla="*/ 24021 w 24021"/>
                <a:gd name="T12" fmla="*/ 34860 h 348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21" h="34860" fill="none" extrusionOk="0">
                  <a:moveTo>
                    <a:pt x="0" y="136"/>
                  </a:moveTo>
                  <a:cubicBezTo>
                    <a:pt x="803" y="45"/>
                    <a:pt x="1612" y="-1"/>
                    <a:pt x="2421" y="0"/>
                  </a:cubicBezTo>
                  <a:cubicBezTo>
                    <a:pt x="14350" y="0"/>
                    <a:pt x="24021" y="9670"/>
                    <a:pt x="24021" y="21600"/>
                  </a:cubicBezTo>
                  <a:cubicBezTo>
                    <a:pt x="24021" y="26402"/>
                    <a:pt x="22420" y="31068"/>
                    <a:pt x="19471" y="34859"/>
                  </a:cubicBezTo>
                </a:path>
                <a:path w="24021" h="34860" stroke="0" extrusionOk="0">
                  <a:moveTo>
                    <a:pt x="0" y="136"/>
                  </a:moveTo>
                  <a:cubicBezTo>
                    <a:pt x="803" y="45"/>
                    <a:pt x="1612" y="-1"/>
                    <a:pt x="2421" y="0"/>
                  </a:cubicBezTo>
                  <a:cubicBezTo>
                    <a:pt x="14350" y="0"/>
                    <a:pt x="24021" y="9670"/>
                    <a:pt x="24021" y="21600"/>
                  </a:cubicBezTo>
                  <a:cubicBezTo>
                    <a:pt x="24021" y="26402"/>
                    <a:pt x="22420" y="31068"/>
                    <a:pt x="19471" y="34859"/>
                  </a:cubicBezTo>
                  <a:lnTo>
                    <a:pt x="2421" y="2160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ysDot"/>
              <a:round/>
              <a:headEnd type="triangle" w="sm" len="lg"/>
              <a:tailEnd type="triangle" w="sm" len="lg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50" name="그룹 49"/>
          <p:cNvGrpSpPr/>
          <p:nvPr/>
        </p:nvGrpSpPr>
        <p:grpSpPr>
          <a:xfrm>
            <a:off x="739684" y="1928802"/>
            <a:ext cx="3435359" cy="4143404"/>
            <a:chOff x="2678924" y="605751"/>
            <a:chExt cx="1971825" cy="1275838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grpSpPr>
        <p:sp>
          <p:nvSpPr>
            <p:cNvPr id="51" name="모서리가 둥근 직사각형 50"/>
            <p:cNvSpPr/>
            <p:nvPr/>
          </p:nvSpPr>
          <p:spPr>
            <a:xfrm>
              <a:off x="2678924" y="605751"/>
              <a:ext cx="1804173" cy="1275838"/>
            </a:xfrm>
            <a:prstGeom prst="roundRect">
              <a:avLst>
                <a:gd name="adj" fmla="val 10000"/>
              </a:avLst>
            </a:prstGeom>
            <a:sp3d>
              <a:bevelT w="63500" h="25400"/>
            </a:sp3d>
          </p:spPr>
          <p:style>
            <a:ln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All RFID 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관리</a:t>
              </a:r>
              <a:endParaRPr lang="en-US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쇼핑 리스트 작성</a:t>
              </a:r>
              <a:endParaRPr lang="en-US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Expiration Date 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알림</a:t>
              </a:r>
              <a:endParaRPr lang="en-US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수량 파악 및 알림</a:t>
              </a:r>
              <a:endParaRPr lang="en-US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주기계산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(FOOD, 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위생도구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Auto Web Shopping</a:t>
              </a:r>
            </a:p>
            <a:p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영양소 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Check</a:t>
              </a:r>
            </a:p>
            <a:p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가계부</a:t>
              </a:r>
              <a:endParaRPr lang="en-US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판매 위치 제공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(GPS 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사용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</a:p>
            <a:p>
              <a:endParaRPr lang="en-US" altLang="ko-KR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endParaRPr lang="ko-KR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52" name="모서리가 둥근 직사각형 5"/>
            <p:cNvSpPr/>
            <p:nvPr/>
          </p:nvSpPr>
          <p:spPr>
            <a:xfrm>
              <a:off x="2716292" y="643119"/>
              <a:ext cx="1934457" cy="12011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2800" b="1" kern="1200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54" name="그룹 53"/>
          <p:cNvGrpSpPr/>
          <p:nvPr/>
        </p:nvGrpSpPr>
        <p:grpSpPr>
          <a:xfrm>
            <a:off x="5118170" y="1218437"/>
            <a:ext cx="2668540" cy="480850"/>
            <a:chOff x="617575" y="1218437"/>
            <a:chExt cx="3598237" cy="480850"/>
          </a:xfrm>
        </p:grpSpPr>
        <p:sp>
          <p:nvSpPr>
            <p:cNvPr id="55" name="AutoShape 4"/>
            <p:cNvSpPr>
              <a:spLocks noChangeArrowheads="1"/>
            </p:cNvSpPr>
            <p:nvPr/>
          </p:nvSpPr>
          <p:spPr bwMode="gray">
            <a:xfrm>
              <a:off x="749327" y="1259549"/>
              <a:ext cx="3081342" cy="4397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lumMod val="20000"/>
                    <a:lumOff val="8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Eras Bold ITC" pitchFamily="34" charset="0"/>
                <a:ea typeface="굴림" pitchFamily="50" charset="-127"/>
              </a:endParaRPr>
            </a:p>
          </p:txBody>
        </p:sp>
        <p:sp>
          <p:nvSpPr>
            <p:cNvPr id="56" name="Text Box 17"/>
            <p:cNvSpPr txBox="1">
              <a:spLocks noChangeArrowheads="1"/>
            </p:cNvSpPr>
            <p:nvPr/>
          </p:nvSpPr>
          <p:spPr bwMode="gray">
            <a:xfrm>
              <a:off x="1035079" y="1226512"/>
              <a:ext cx="3180733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2400" b="1" dirty="0" smtClean="0">
                  <a:ln>
                    <a:solidFill>
                      <a:schemeClr val="bg2"/>
                    </a:solidFill>
                  </a:ln>
                  <a:solidFill>
                    <a:srgbClr val="92D050"/>
                  </a:solidFill>
                  <a:latin typeface="Eras Bold ITC" pitchFamily="34" charset="0"/>
                  <a:ea typeface="굴림" pitchFamily="50" charset="-127"/>
                </a:rPr>
                <a:t>Server DB</a:t>
              </a:r>
            </a:p>
          </p:txBody>
        </p:sp>
        <p:sp>
          <p:nvSpPr>
            <p:cNvPr id="57" name="Arc 79"/>
            <p:cNvSpPr>
              <a:spLocks/>
            </p:cNvSpPr>
            <p:nvPr/>
          </p:nvSpPr>
          <p:spPr bwMode="auto">
            <a:xfrm rot="-6822713">
              <a:off x="677899" y="1158113"/>
              <a:ext cx="322263" cy="442912"/>
            </a:xfrm>
            <a:custGeom>
              <a:avLst/>
              <a:gdLst>
                <a:gd name="T0" fmla="*/ 0 w 24021"/>
                <a:gd name="T1" fmla="*/ 2147483647 h 34860"/>
                <a:gd name="T2" fmla="*/ 2147483647 w 24021"/>
                <a:gd name="T3" fmla="*/ 2147483647 h 34860"/>
                <a:gd name="T4" fmla="*/ 2147483647 w 24021"/>
                <a:gd name="T5" fmla="*/ 2147483647 h 34860"/>
                <a:gd name="T6" fmla="*/ 0 60000 65536"/>
                <a:gd name="T7" fmla="*/ 0 60000 65536"/>
                <a:gd name="T8" fmla="*/ 0 60000 65536"/>
                <a:gd name="T9" fmla="*/ 0 w 24021"/>
                <a:gd name="T10" fmla="*/ 0 h 34860"/>
                <a:gd name="T11" fmla="*/ 24021 w 24021"/>
                <a:gd name="T12" fmla="*/ 34860 h 348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21" h="34860" fill="none" extrusionOk="0">
                  <a:moveTo>
                    <a:pt x="0" y="136"/>
                  </a:moveTo>
                  <a:cubicBezTo>
                    <a:pt x="803" y="45"/>
                    <a:pt x="1612" y="-1"/>
                    <a:pt x="2421" y="0"/>
                  </a:cubicBezTo>
                  <a:cubicBezTo>
                    <a:pt x="14350" y="0"/>
                    <a:pt x="24021" y="9670"/>
                    <a:pt x="24021" y="21600"/>
                  </a:cubicBezTo>
                  <a:cubicBezTo>
                    <a:pt x="24021" y="26402"/>
                    <a:pt x="22420" y="31068"/>
                    <a:pt x="19471" y="34859"/>
                  </a:cubicBezTo>
                </a:path>
                <a:path w="24021" h="34860" stroke="0" extrusionOk="0">
                  <a:moveTo>
                    <a:pt x="0" y="136"/>
                  </a:moveTo>
                  <a:cubicBezTo>
                    <a:pt x="803" y="45"/>
                    <a:pt x="1612" y="-1"/>
                    <a:pt x="2421" y="0"/>
                  </a:cubicBezTo>
                  <a:cubicBezTo>
                    <a:pt x="14350" y="0"/>
                    <a:pt x="24021" y="9670"/>
                    <a:pt x="24021" y="21600"/>
                  </a:cubicBezTo>
                  <a:cubicBezTo>
                    <a:pt x="24021" y="26402"/>
                    <a:pt x="22420" y="31068"/>
                    <a:pt x="19471" y="34859"/>
                  </a:cubicBezTo>
                  <a:lnTo>
                    <a:pt x="2421" y="2160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ysDot"/>
              <a:round/>
              <a:headEnd type="triangle" w="sm" len="lg"/>
              <a:tailEnd type="triangle" w="sm" len="lg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58" name="그룹 57"/>
          <p:cNvGrpSpPr/>
          <p:nvPr/>
        </p:nvGrpSpPr>
        <p:grpSpPr>
          <a:xfrm>
            <a:off x="5258349" y="3351777"/>
            <a:ext cx="3164595" cy="2291801"/>
            <a:chOff x="2716292" y="607949"/>
            <a:chExt cx="2459367" cy="1239401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grpSpPr>
        <p:sp>
          <p:nvSpPr>
            <p:cNvPr id="59" name="모서리가 둥근 직사각형 58"/>
            <p:cNvSpPr/>
            <p:nvPr/>
          </p:nvSpPr>
          <p:spPr>
            <a:xfrm>
              <a:off x="3022311" y="607949"/>
              <a:ext cx="2153348" cy="1239401"/>
            </a:xfrm>
            <a:prstGeom prst="roundRect">
              <a:avLst>
                <a:gd name="adj" fmla="val 10000"/>
              </a:avLst>
            </a:prstGeom>
            <a:sp3d>
              <a:bevelT w="63500" h="25400"/>
            </a:sp3d>
          </p:spPr>
          <p:style>
            <a:ln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물품 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Database</a:t>
              </a: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물품명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유통기한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가격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) </a:t>
              </a:r>
            </a:p>
            <a:p>
              <a:endParaRPr lang="en-US" altLang="ko-KR" sz="1200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사용자 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Database</a:t>
              </a: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(User Id, password)</a:t>
              </a:r>
            </a:p>
            <a:p>
              <a:endParaRPr lang="en-US" altLang="ko-KR" sz="1400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사용 패턴 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Database</a:t>
              </a: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물품명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사용 주기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</a:p>
            <a:p>
              <a:endParaRPr lang="en-US" altLang="ko-KR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endParaRPr lang="ko-KR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0" name="모서리가 둥근 직사각형 5"/>
            <p:cNvSpPr/>
            <p:nvPr/>
          </p:nvSpPr>
          <p:spPr>
            <a:xfrm>
              <a:off x="2716292" y="643119"/>
              <a:ext cx="1934457" cy="12011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2800" b="1" kern="1200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AutoShape 6"/>
          <p:cNvSpPr>
            <a:spLocks noChangeArrowheads="1"/>
          </p:cNvSpPr>
          <p:nvPr/>
        </p:nvSpPr>
        <p:spPr bwMode="auto">
          <a:xfrm>
            <a:off x="5357818" y="1500174"/>
            <a:ext cx="3357586" cy="4786346"/>
          </a:xfrm>
          <a:prstGeom prst="roundRect">
            <a:avLst>
              <a:gd name="adj" fmla="val 3221"/>
            </a:avLst>
          </a:prstGeom>
          <a:gradFill rotWithShape="1">
            <a:gsLst>
              <a:gs pos="0">
                <a:srgbClr val="99CCFF">
                  <a:gamma/>
                  <a:tint val="0"/>
                  <a:invGamma/>
                  <a:alpha val="0"/>
                </a:srgbClr>
              </a:gs>
              <a:gs pos="100000">
                <a:srgbClr val="99CCFF"/>
              </a:gs>
            </a:gsLst>
            <a:lin ang="2700000" scaled="1"/>
          </a:gradFill>
          <a:ln w="127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ko-KR">
              <a:latin typeface="Verdana" pitchFamily="34" charset="0"/>
              <a:ea typeface="굴림" pitchFamily="50" charset="-127"/>
            </a:endParaRPr>
          </a:p>
        </p:txBody>
      </p:sp>
      <p:sp>
        <p:nvSpPr>
          <p:cNvPr id="48" name="AutoShape 6"/>
          <p:cNvSpPr>
            <a:spLocks noChangeArrowheads="1"/>
          </p:cNvSpPr>
          <p:nvPr/>
        </p:nvSpPr>
        <p:spPr bwMode="auto">
          <a:xfrm>
            <a:off x="596807" y="1500174"/>
            <a:ext cx="3500462" cy="4857784"/>
          </a:xfrm>
          <a:prstGeom prst="roundRect">
            <a:avLst>
              <a:gd name="adj" fmla="val 3221"/>
            </a:avLst>
          </a:prstGeom>
          <a:gradFill rotWithShape="1">
            <a:gsLst>
              <a:gs pos="0">
                <a:srgbClr val="99CCFF">
                  <a:gamma/>
                  <a:tint val="0"/>
                  <a:invGamma/>
                  <a:alpha val="0"/>
                </a:srgbClr>
              </a:gs>
              <a:gs pos="100000">
                <a:srgbClr val="99CCFF"/>
              </a:gs>
            </a:gsLst>
            <a:lin ang="2700000" scaled="1"/>
          </a:gradFill>
          <a:ln w="12700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ko-KR">
              <a:latin typeface="Verdana" pitchFamily="34" charset="0"/>
              <a:ea typeface="굴림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E02DD-8C66-4ABC-9515-BC525F32A3D1}" type="slidenum">
              <a:rPr lang="en-US" altLang="ko-KR" smtClean="0"/>
              <a:pPr>
                <a:defRPr/>
              </a:pPr>
              <a:t>15</a:t>
            </a:fld>
            <a:endParaRPr lang="en-US" altLang="ko-KR"/>
          </a:p>
        </p:txBody>
      </p:sp>
      <p:sp>
        <p:nvSpPr>
          <p:cNvPr id="5" name="제목 10"/>
          <p:cNvSpPr>
            <a:spLocks/>
          </p:cNvSpPr>
          <p:nvPr/>
        </p:nvSpPr>
        <p:spPr bwMode="auto">
          <a:xfrm>
            <a:off x="218132" y="173131"/>
            <a:ext cx="8242300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Architecture</a:t>
            </a:r>
            <a:endParaRPr kumimoji="0" lang="en-US" altLang="ko-KR" sz="36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285720" y="71898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순서도: 자기 디스크 26"/>
          <p:cNvSpPr/>
          <p:nvPr/>
        </p:nvSpPr>
        <p:spPr bwMode="auto">
          <a:xfrm>
            <a:off x="5572132" y="1785926"/>
            <a:ext cx="2928958" cy="4357718"/>
          </a:xfrm>
          <a:prstGeom prst="flowChartMagneticDisk">
            <a:avLst/>
          </a:prstGeom>
          <a:ln w="1905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32" name="왼쪽/오른쪽 화살표 31"/>
          <p:cNvSpPr/>
          <p:nvPr/>
        </p:nvSpPr>
        <p:spPr bwMode="auto">
          <a:xfrm>
            <a:off x="4286248" y="3286124"/>
            <a:ext cx="831837" cy="454999"/>
          </a:xfrm>
          <a:prstGeom prst="leftRightArrow">
            <a:avLst/>
          </a:prstGeom>
          <a:gradFill rotWithShape="1">
            <a:gsLst>
              <a:gs pos="0">
                <a:srgbClr val="CCFFFF"/>
              </a:gs>
              <a:gs pos="50000">
                <a:srgbClr val="FFFFFF"/>
              </a:gs>
              <a:gs pos="100000">
                <a:srgbClr val="CCFFFF"/>
              </a:gs>
            </a:gsLst>
            <a:lin ang="5400000" scaled="1"/>
          </a:gradFill>
          <a:ln w="19050" cap="flat" cmpd="sng" algn="ctr">
            <a:solidFill>
              <a:srgbClr val="96969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9855" tIns="49928" rIns="99855" bIns="49928" numCol="1" rtlCol="0" anchor="ctr" anchorCtr="0" compatLnSpc="1">
            <a:prstTxWarp prst="textNoShape">
              <a:avLst/>
            </a:prstTxWarp>
          </a:bodyPr>
          <a:lstStyle/>
          <a:p>
            <a:pPr marL="360363" marR="0" indent="-360363" algn="ctr" defTabSz="1038225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 typeface="Wingdings" pitchFamily="2" charset="2"/>
              <a:buNone/>
              <a:tabLst/>
            </a:pPr>
            <a:endParaRPr kumimoji="1" lang="ko-KR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" name="그룹 46"/>
          <p:cNvGrpSpPr/>
          <p:nvPr/>
        </p:nvGrpSpPr>
        <p:grpSpPr>
          <a:xfrm>
            <a:off x="357158" y="1218437"/>
            <a:ext cx="3429023" cy="480850"/>
            <a:chOff x="617575" y="1218437"/>
            <a:chExt cx="5080885" cy="480850"/>
          </a:xfrm>
        </p:grpSpPr>
        <p:sp>
          <p:nvSpPr>
            <p:cNvPr id="44" name="AutoShape 4"/>
            <p:cNvSpPr>
              <a:spLocks noChangeArrowheads="1"/>
            </p:cNvSpPr>
            <p:nvPr/>
          </p:nvSpPr>
          <p:spPr bwMode="gray">
            <a:xfrm>
              <a:off x="749327" y="1259549"/>
              <a:ext cx="4949133" cy="4397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lumMod val="20000"/>
                    <a:lumOff val="8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Eras Bold ITC" pitchFamily="34" charset="0"/>
                <a:ea typeface="굴림" pitchFamily="50" charset="-127"/>
              </a:endParaRPr>
            </a:p>
          </p:txBody>
        </p:sp>
        <p:sp>
          <p:nvSpPr>
            <p:cNvPr id="45" name="Text Box 17"/>
            <p:cNvSpPr txBox="1">
              <a:spLocks noChangeArrowheads="1"/>
            </p:cNvSpPr>
            <p:nvPr/>
          </p:nvSpPr>
          <p:spPr bwMode="gray">
            <a:xfrm>
              <a:off x="1035079" y="1226512"/>
              <a:ext cx="4318619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2400" b="1" dirty="0" smtClean="0">
                  <a:ln>
                    <a:solidFill>
                      <a:schemeClr val="bg2"/>
                    </a:solidFill>
                  </a:ln>
                  <a:solidFill>
                    <a:srgbClr val="92D050"/>
                  </a:solidFill>
                  <a:latin typeface="Eras Bold ITC" pitchFamily="34" charset="0"/>
                  <a:ea typeface="굴림" pitchFamily="50" charset="-127"/>
                </a:rPr>
                <a:t>Integrated Server</a:t>
              </a:r>
              <a:endParaRPr lang="en-US" altLang="ko-KR" sz="2400" b="1" dirty="0">
                <a:ln>
                  <a:solidFill>
                    <a:schemeClr val="bg2"/>
                  </a:solidFill>
                </a:ln>
                <a:solidFill>
                  <a:srgbClr val="92D050"/>
                </a:solidFill>
                <a:latin typeface="Eras Bold ITC" pitchFamily="34" charset="0"/>
                <a:ea typeface="굴림" pitchFamily="50" charset="-127"/>
              </a:endParaRPr>
            </a:p>
          </p:txBody>
        </p:sp>
        <p:sp>
          <p:nvSpPr>
            <p:cNvPr id="46" name="Arc 79"/>
            <p:cNvSpPr>
              <a:spLocks/>
            </p:cNvSpPr>
            <p:nvPr/>
          </p:nvSpPr>
          <p:spPr bwMode="auto">
            <a:xfrm rot="-6822713">
              <a:off x="677899" y="1158113"/>
              <a:ext cx="322263" cy="442912"/>
            </a:xfrm>
            <a:custGeom>
              <a:avLst/>
              <a:gdLst>
                <a:gd name="T0" fmla="*/ 0 w 24021"/>
                <a:gd name="T1" fmla="*/ 2147483647 h 34860"/>
                <a:gd name="T2" fmla="*/ 2147483647 w 24021"/>
                <a:gd name="T3" fmla="*/ 2147483647 h 34860"/>
                <a:gd name="T4" fmla="*/ 2147483647 w 24021"/>
                <a:gd name="T5" fmla="*/ 2147483647 h 34860"/>
                <a:gd name="T6" fmla="*/ 0 60000 65536"/>
                <a:gd name="T7" fmla="*/ 0 60000 65536"/>
                <a:gd name="T8" fmla="*/ 0 60000 65536"/>
                <a:gd name="T9" fmla="*/ 0 w 24021"/>
                <a:gd name="T10" fmla="*/ 0 h 34860"/>
                <a:gd name="T11" fmla="*/ 24021 w 24021"/>
                <a:gd name="T12" fmla="*/ 34860 h 348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21" h="34860" fill="none" extrusionOk="0">
                  <a:moveTo>
                    <a:pt x="0" y="136"/>
                  </a:moveTo>
                  <a:cubicBezTo>
                    <a:pt x="803" y="45"/>
                    <a:pt x="1612" y="-1"/>
                    <a:pt x="2421" y="0"/>
                  </a:cubicBezTo>
                  <a:cubicBezTo>
                    <a:pt x="14350" y="0"/>
                    <a:pt x="24021" y="9670"/>
                    <a:pt x="24021" y="21600"/>
                  </a:cubicBezTo>
                  <a:cubicBezTo>
                    <a:pt x="24021" y="26402"/>
                    <a:pt x="22420" y="31068"/>
                    <a:pt x="19471" y="34859"/>
                  </a:cubicBezTo>
                </a:path>
                <a:path w="24021" h="34860" stroke="0" extrusionOk="0">
                  <a:moveTo>
                    <a:pt x="0" y="136"/>
                  </a:moveTo>
                  <a:cubicBezTo>
                    <a:pt x="803" y="45"/>
                    <a:pt x="1612" y="-1"/>
                    <a:pt x="2421" y="0"/>
                  </a:cubicBezTo>
                  <a:cubicBezTo>
                    <a:pt x="14350" y="0"/>
                    <a:pt x="24021" y="9670"/>
                    <a:pt x="24021" y="21600"/>
                  </a:cubicBezTo>
                  <a:cubicBezTo>
                    <a:pt x="24021" y="26402"/>
                    <a:pt x="22420" y="31068"/>
                    <a:pt x="19471" y="34859"/>
                  </a:cubicBezTo>
                  <a:lnTo>
                    <a:pt x="2421" y="2160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ysDot"/>
              <a:round/>
              <a:headEnd type="triangle" w="sm" len="lg"/>
              <a:tailEnd type="triangle" w="sm" len="lg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3" name="그룹 49"/>
          <p:cNvGrpSpPr/>
          <p:nvPr/>
        </p:nvGrpSpPr>
        <p:grpSpPr>
          <a:xfrm>
            <a:off x="739684" y="1928802"/>
            <a:ext cx="3435359" cy="4143404"/>
            <a:chOff x="2678924" y="605751"/>
            <a:chExt cx="1971825" cy="1275838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grpSpPr>
        <p:sp>
          <p:nvSpPr>
            <p:cNvPr id="51" name="모서리가 둥근 직사각형 50"/>
            <p:cNvSpPr/>
            <p:nvPr/>
          </p:nvSpPr>
          <p:spPr>
            <a:xfrm>
              <a:off x="2678924" y="605751"/>
              <a:ext cx="1804173" cy="1275838"/>
            </a:xfrm>
            <a:prstGeom prst="roundRect">
              <a:avLst>
                <a:gd name="adj" fmla="val 10000"/>
              </a:avLst>
            </a:prstGeom>
            <a:sp3d>
              <a:bevelT w="63500" h="25400"/>
            </a:sp3d>
          </p:spPr>
          <p:style>
            <a:ln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altLang="ko-KR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endParaRPr lang="en-US" altLang="ko-KR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endParaRPr lang="en-US" altLang="ko-KR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FOOD Database Update</a:t>
              </a:r>
            </a:p>
            <a:p>
              <a:endParaRPr lang="en-US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FOOD Database -&gt; Sever</a:t>
              </a:r>
            </a:p>
            <a:p>
              <a:endParaRPr lang="en-US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Map Database Update</a:t>
              </a:r>
            </a:p>
            <a:p>
              <a:endParaRPr lang="en-US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Map Database -&gt; Server</a:t>
              </a:r>
              <a:endParaRPr lang="ko-KR" altLang="en-US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2" name="모서리가 둥근 직사각형 5"/>
            <p:cNvSpPr/>
            <p:nvPr/>
          </p:nvSpPr>
          <p:spPr>
            <a:xfrm>
              <a:off x="2716292" y="643119"/>
              <a:ext cx="1934457" cy="12011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2800" b="1" kern="1200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7" name="그룹 53"/>
          <p:cNvGrpSpPr/>
          <p:nvPr/>
        </p:nvGrpSpPr>
        <p:grpSpPr>
          <a:xfrm>
            <a:off x="5118170" y="1218437"/>
            <a:ext cx="2811416" cy="480850"/>
            <a:chOff x="617575" y="1218437"/>
            <a:chExt cx="3790889" cy="480850"/>
          </a:xfrm>
        </p:grpSpPr>
        <p:sp>
          <p:nvSpPr>
            <p:cNvPr id="55" name="AutoShape 4"/>
            <p:cNvSpPr>
              <a:spLocks noChangeArrowheads="1"/>
            </p:cNvSpPr>
            <p:nvPr/>
          </p:nvSpPr>
          <p:spPr bwMode="gray">
            <a:xfrm>
              <a:off x="749326" y="1259549"/>
              <a:ext cx="3659138" cy="4397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lumMod val="20000"/>
                    <a:lumOff val="8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Eras Bold ITC" pitchFamily="34" charset="0"/>
                <a:ea typeface="굴림" pitchFamily="50" charset="-127"/>
              </a:endParaRPr>
            </a:p>
          </p:txBody>
        </p:sp>
        <p:sp>
          <p:nvSpPr>
            <p:cNvPr id="56" name="Text Box 17"/>
            <p:cNvSpPr txBox="1">
              <a:spLocks noChangeArrowheads="1"/>
            </p:cNvSpPr>
            <p:nvPr/>
          </p:nvSpPr>
          <p:spPr bwMode="gray">
            <a:xfrm>
              <a:off x="1035079" y="1226512"/>
              <a:ext cx="3221031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ko-KR" sz="2400" b="1" dirty="0" smtClean="0">
                  <a:ln>
                    <a:solidFill>
                      <a:schemeClr val="bg2"/>
                    </a:solidFill>
                  </a:ln>
                  <a:solidFill>
                    <a:srgbClr val="92D050"/>
                  </a:solidFill>
                  <a:latin typeface="Eras Bold ITC" pitchFamily="34" charset="0"/>
                  <a:ea typeface="굴림" pitchFamily="50" charset="-127"/>
                </a:rPr>
                <a:t>Integrated DB</a:t>
              </a:r>
            </a:p>
          </p:txBody>
        </p:sp>
        <p:sp>
          <p:nvSpPr>
            <p:cNvPr id="57" name="Arc 79"/>
            <p:cNvSpPr>
              <a:spLocks/>
            </p:cNvSpPr>
            <p:nvPr/>
          </p:nvSpPr>
          <p:spPr bwMode="auto">
            <a:xfrm rot="-6822713">
              <a:off x="677899" y="1158113"/>
              <a:ext cx="322263" cy="442912"/>
            </a:xfrm>
            <a:custGeom>
              <a:avLst/>
              <a:gdLst>
                <a:gd name="T0" fmla="*/ 0 w 24021"/>
                <a:gd name="T1" fmla="*/ 2147483647 h 34860"/>
                <a:gd name="T2" fmla="*/ 2147483647 w 24021"/>
                <a:gd name="T3" fmla="*/ 2147483647 h 34860"/>
                <a:gd name="T4" fmla="*/ 2147483647 w 24021"/>
                <a:gd name="T5" fmla="*/ 2147483647 h 34860"/>
                <a:gd name="T6" fmla="*/ 0 60000 65536"/>
                <a:gd name="T7" fmla="*/ 0 60000 65536"/>
                <a:gd name="T8" fmla="*/ 0 60000 65536"/>
                <a:gd name="T9" fmla="*/ 0 w 24021"/>
                <a:gd name="T10" fmla="*/ 0 h 34860"/>
                <a:gd name="T11" fmla="*/ 24021 w 24021"/>
                <a:gd name="T12" fmla="*/ 34860 h 348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21" h="34860" fill="none" extrusionOk="0">
                  <a:moveTo>
                    <a:pt x="0" y="136"/>
                  </a:moveTo>
                  <a:cubicBezTo>
                    <a:pt x="803" y="45"/>
                    <a:pt x="1612" y="-1"/>
                    <a:pt x="2421" y="0"/>
                  </a:cubicBezTo>
                  <a:cubicBezTo>
                    <a:pt x="14350" y="0"/>
                    <a:pt x="24021" y="9670"/>
                    <a:pt x="24021" y="21600"/>
                  </a:cubicBezTo>
                  <a:cubicBezTo>
                    <a:pt x="24021" y="26402"/>
                    <a:pt x="22420" y="31068"/>
                    <a:pt x="19471" y="34859"/>
                  </a:cubicBezTo>
                </a:path>
                <a:path w="24021" h="34860" stroke="0" extrusionOk="0">
                  <a:moveTo>
                    <a:pt x="0" y="136"/>
                  </a:moveTo>
                  <a:cubicBezTo>
                    <a:pt x="803" y="45"/>
                    <a:pt x="1612" y="-1"/>
                    <a:pt x="2421" y="0"/>
                  </a:cubicBezTo>
                  <a:cubicBezTo>
                    <a:pt x="14350" y="0"/>
                    <a:pt x="24021" y="9670"/>
                    <a:pt x="24021" y="21600"/>
                  </a:cubicBezTo>
                  <a:cubicBezTo>
                    <a:pt x="24021" y="26402"/>
                    <a:pt x="22420" y="31068"/>
                    <a:pt x="19471" y="34859"/>
                  </a:cubicBezTo>
                  <a:lnTo>
                    <a:pt x="2421" y="2160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ysDot"/>
              <a:round/>
              <a:headEnd type="triangle" w="sm" len="lg"/>
              <a:tailEnd type="triangle" w="sm" len="lg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8" name="그룹 57"/>
          <p:cNvGrpSpPr/>
          <p:nvPr/>
        </p:nvGrpSpPr>
        <p:grpSpPr>
          <a:xfrm>
            <a:off x="5258349" y="3351777"/>
            <a:ext cx="3145903" cy="2291801"/>
            <a:chOff x="2716292" y="607949"/>
            <a:chExt cx="2444840" cy="1239401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grpSpPr>
        <p:sp>
          <p:nvSpPr>
            <p:cNvPr id="59" name="모서리가 둥근 직사각형 58"/>
            <p:cNvSpPr/>
            <p:nvPr/>
          </p:nvSpPr>
          <p:spPr>
            <a:xfrm>
              <a:off x="3051445" y="607949"/>
              <a:ext cx="2109687" cy="1239401"/>
            </a:xfrm>
            <a:prstGeom prst="roundRect">
              <a:avLst>
                <a:gd name="adj" fmla="val 10000"/>
              </a:avLst>
            </a:prstGeom>
            <a:sp3d>
              <a:bevelT w="63500" h="25400"/>
            </a:sp3d>
          </p:spPr>
          <p:style>
            <a:ln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Food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Database</a:t>
              </a: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물품명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영양소정보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</a:p>
            <a:p>
              <a:endParaRPr lang="en-US" altLang="ko-KR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Map Database</a:t>
              </a: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물품명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판매처 위치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,</a:t>
              </a:r>
            </a:p>
            <a:p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가격</a:t>
              </a:r>
              <a:r>
                <a:rPr lang="en-US" altLang="ko-KR" b="1" dirty="0" smtClean="0">
                  <a:solidFill>
                    <a:schemeClr val="bg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</a:p>
            <a:p>
              <a:endParaRPr lang="en-US" altLang="ko-KR" dirty="0" smtClean="0">
                <a:solidFill>
                  <a:schemeClr val="bg2">
                    <a:lumMod val="50000"/>
                  </a:schemeClr>
                </a:solidFill>
              </a:endParaRPr>
            </a:p>
            <a:p>
              <a:endParaRPr lang="ko-KR" alt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0" name="모서리가 둥근 직사각형 5"/>
            <p:cNvSpPr/>
            <p:nvPr/>
          </p:nvSpPr>
          <p:spPr>
            <a:xfrm>
              <a:off x="2716292" y="643119"/>
              <a:ext cx="1934457" cy="12011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2800" b="1" kern="1200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E02DD-8C66-4ABC-9515-BC525F32A3D1}" type="slidenum">
              <a:rPr lang="en-US" altLang="ko-KR" smtClean="0"/>
              <a:pPr>
                <a:defRPr/>
              </a:pPr>
              <a:t>16</a:t>
            </a:fld>
            <a:endParaRPr lang="en-US" altLang="ko-KR"/>
          </a:p>
        </p:txBody>
      </p:sp>
      <p:sp>
        <p:nvSpPr>
          <p:cNvPr id="5" name="제목 10"/>
          <p:cNvSpPr>
            <a:spLocks/>
          </p:cNvSpPr>
          <p:nvPr/>
        </p:nvSpPr>
        <p:spPr bwMode="auto">
          <a:xfrm>
            <a:off x="218132" y="173131"/>
            <a:ext cx="8242300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Architecture</a:t>
            </a:r>
            <a:endParaRPr kumimoji="0" lang="en-US" altLang="ko-KR" sz="36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285720" y="71898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357158" y="1146999"/>
            <a:ext cx="8342077" cy="5139521"/>
            <a:chOff x="357158" y="932685"/>
            <a:chExt cx="8342077" cy="5139521"/>
          </a:xfrm>
        </p:grpSpPr>
        <p:sp>
          <p:nvSpPr>
            <p:cNvPr id="25" name="AutoShape 6"/>
            <p:cNvSpPr>
              <a:spLocks noChangeArrowheads="1"/>
            </p:cNvSpPr>
            <p:nvPr/>
          </p:nvSpPr>
          <p:spPr bwMode="auto">
            <a:xfrm>
              <a:off x="598404" y="1214422"/>
              <a:ext cx="8100831" cy="4857784"/>
            </a:xfrm>
            <a:prstGeom prst="roundRect">
              <a:avLst>
                <a:gd name="adj" fmla="val 3221"/>
              </a:avLst>
            </a:prstGeom>
            <a:gradFill rotWithShape="1">
              <a:gsLst>
                <a:gs pos="0">
                  <a:srgbClr val="99CCFF">
                    <a:gamma/>
                    <a:tint val="0"/>
                    <a:invGamma/>
                    <a:alpha val="0"/>
                  </a:srgbClr>
                </a:gs>
                <a:gs pos="100000">
                  <a:srgbClr val="99CCFF"/>
                </a:gs>
              </a:gsLst>
              <a:lin ang="2700000" scaled="1"/>
            </a:gradFill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ko-KR" altLang="ko-KR">
                <a:latin typeface="Verdana" pitchFamily="34" charset="0"/>
                <a:ea typeface="굴림" pitchFamily="50" charset="-127"/>
              </a:endParaRPr>
            </a:p>
          </p:txBody>
        </p:sp>
        <p:grpSp>
          <p:nvGrpSpPr>
            <p:cNvPr id="26" name="그룹 25"/>
            <p:cNvGrpSpPr/>
            <p:nvPr/>
          </p:nvGrpSpPr>
          <p:grpSpPr>
            <a:xfrm>
              <a:off x="357158" y="932685"/>
              <a:ext cx="2071702" cy="480850"/>
              <a:chOff x="617575" y="1218437"/>
              <a:chExt cx="3049364" cy="480850"/>
            </a:xfrm>
          </p:grpSpPr>
          <p:sp>
            <p:nvSpPr>
              <p:cNvPr id="31" name="AutoShape 4"/>
              <p:cNvSpPr>
                <a:spLocks noChangeArrowheads="1"/>
              </p:cNvSpPr>
              <p:nvPr/>
            </p:nvSpPr>
            <p:spPr bwMode="gray">
              <a:xfrm>
                <a:off x="749327" y="1259549"/>
                <a:ext cx="2917612" cy="43973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Eras Bold ITC" pitchFamily="34" charset="0"/>
                  <a:ea typeface="굴림" pitchFamily="50" charset="-127"/>
                </a:endParaRPr>
              </a:p>
            </p:txBody>
          </p:sp>
          <p:sp>
            <p:nvSpPr>
              <p:cNvPr id="37" name="Text Box 17"/>
              <p:cNvSpPr txBox="1">
                <a:spLocks noChangeArrowheads="1"/>
              </p:cNvSpPr>
              <p:nvPr/>
            </p:nvSpPr>
            <p:spPr bwMode="gray">
              <a:xfrm>
                <a:off x="1035079" y="1226512"/>
                <a:ext cx="2237260" cy="46166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ko-KR" sz="2400" b="1" dirty="0" smtClean="0">
                    <a:ln>
                      <a:solidFill>
                        <a:schemeClr val="bg2"/>
                      </a:solidFill>
                    </a:ln>
                    <a:solidFill>
                      <a:srgbClr val="92D050"/>
                    </a:solidFill>
                    <a:latin typeface="Eras Bold ITC" pitchFamily="34" charset="0"/>
                    <a:ea typeface="굴림" pitchFamily="50" charset="-127"/>
                  </a:rPr>
                  <a:t>Context </a:t>
                </a:r>
                <a:endParaRPr lang="en-US" altLang="ko-KR" sz="2400" b="1" dirty="0">
                  <a:ln>
                    <a:solidFill>
                      <a:schemeClr val="bg2"/>
                    </a:solidFill>
                  </a:ln>
                  <a:solidFill>
                    <a:srgbClr val="92D050"/>
                  </a:solidFill>
                  <a:latin typeface="Eras Bold ITC" pitchFamily="34" charset="0"/>
                  <a:ea typeface="굴림" pitchFamily="50" charset="-127"/>
                </a:endParaRPr>
              </a:p>
            </p:txBody>
          </p:sp>
          <p:sp>
            <p:nvSpPr>
              <p:cNvPr id="38" name="Arc 79"/>
              <p:cNvSpPr>
                <a:spLocks/>
              </p:cNvSpPr>
              <p:nvPr/>
            </p:nvSpPr>
            <p:spPr bwMode="auto">
              <a:xfrm rot="-6822713">
                <a:off x="677899" y="1158113"/>
                <a:ext cx="322263" cy="442912"/>
              </a:xfrm>
              <a:custGeom>
                <a:avLst/>
                <a:gdLst>
                  <a:gd name="T0" fmla="*/ 0 w 24021"/>
                  <a:gd name="T1" fmla="*/ 2147483647 h 34860"/>
                  <a:gd name="T2" fmla="*/ 2147483647 w 24021"/>
                  <a:gd name="T3" fmla="*/ 2147483647 h 34860"/>
                  <a:gd name="T4" fmla="*/ 2147483647 w 24021"/>
                  <a:gd name="T5" fmla="*/ 2147483647 h 34860"/>
                  <a:gd name="T6" fmla="*/ 0 60000 65536"/>
                  <a:gd name="T7" fmla="*/ 0 60000 65536"/>
                  <a:gd name="T8" fmla="*/ 0 60000 65536"/>
                  <a:gd name="T9" fmla="*/ 0 w 24021"/>
                  <a:gd name="T10" fmla="*/ 0 h 34860"/>
                  <a:gd name="T11" fmla="*/ 24021 w 24021"/>
                  <a:gd name="T12" fmla="*/ 34860 h 3486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21" h="34860" fill="none" extrusionOk="0">
                    <a:moveTo>
                      <a:pt x="0" y="136"/>
                    </a:moveTo>
                    <a:cubicBezTo>
                      <a:pt x="803" y="45"/>
                      <a:pt x="1612" y="-1"/>
                      <a:pt x="2421" y="0"/>
                    </a:cubicBezTo>
                    <a:cubicBezTo>
                      <a:pt x="14350" y="0"/>
                      <a:pt x="24021" y="9670"/>
                      <a:pt x="24021" y="21600"/>
                    </a:cubicBezTo>
                    <a:cubicBezTo>
                      <a:pt x="24021" y="26402"/>
                      <a:pt x="22420" y="31068"/>
                      <a:pt x="19471" y="34859"/>
                    </a:cubicBezTo>
                  </a:path>
                  <a:path w="24021" h="34860" stroke="0" extrusionOk="0">
                    <a:moveTo>
                      <a:pt x="0" y="136"/>
                    </a:moveTo>
                    <a:cubicBezTo>
                      <a:pt x="803" y="45"/>
                      <a:pt x="1612" y="-1"/>
                      <a:pt x="2421" y="0"/>
                    </a:cubicBezTo>
                    <a:cubicBezTo>
                      <a:pt x="14350" y="0"/>
                      <a:pt x="24021" y="9670"/>
                      <a:pt x="24021" y="21600"/>
                    </a:cubicBezTo>
                    <a:cubicBezTo>
                      <a:pt x="24021" y="26402"/>
                      <a:pt x="22420" y="31068"/>
                      <a:pt x="19471" y="34859"/>
                    </a:cubicBezTo>
                    <a:lnTo>
                      <a:pt x="2421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FFFFFF"/>
                </a:solidFill>
                <a:prstDash val="sysDot"/>
                <a:round/>
                <a:headEnd type="triangle" w="sm" len="lg"/>
                <a:tailEnd type="triangle" w="sm" len="lg"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41" name="모서리가 둥근 직사각형 5"/>
            <p:cNvSpPr/>
            <p:nvPr/>
          </p:nvSpPr>
          <p:spPr>
            <a:xfrm>
              <a:off x="807773" y="1985295"/>
              <a:ext cx="3392735" cy="1815839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ko-KR" altLang="en-US" sz="2800" b="1" kern="1200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aphicFrame>
        <p:nvGraphicFramePr>
          <p:cNvPr id="18" name="SmartArt 개체 틀 4"/>
          <p:cNvGraphicFramePr>
            <a:graphicFrameLocks noGrp="1"/>
          </p:cNvGraphicFramePr>
          <p:nvPr>
            <p:ph type="dgm" idx="1"/>
          </p:nvPr>
        </p:nvGraphicFramePr>
        <p:xfrm>
          <a:off x="683568" y="1340768"/>
          <a:ext cx="8100392" cy="53107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0"/>
          <p:cNvSpPr>
            <a:spLocks/>
          </p:cNvSpPr>
          <p:nvPr/>
        </p:nvSpPr>
        <p:spPr bwMode="auto">
          <a:xfrm>
            <a:off x="288925" y="2714625"/>
            <a:ext cx="82423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 Technologies</a:t>
            </a:r>
            <a:endParaRPr kumimoji="0" lang="en-US" altLang="ko-KR" sz="32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431831" y="324040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13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15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16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8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E02DD-8C66-4ABC-9515-BC525F32A3D1}" type="slidenum">
              <a:rPr lang="en-US" altLang="ko-KR" smtClean="0"/>
              <a:pPr>
                <a:defRPr/>
              </a:pPr>
              <a:t>18</a:t>
            </a:fld>
            <a:endParaRPr lang="en-US" altLang="ko-KR"/>
          </a:p>
        </p:txBody>
      </p:sp>
      <p:sp>
        <p:nvSpPr>
          <p:cNvPr id="5" name="제목 10"/>
          <p:cNvSpPr>
            <a:spLocks/>
          </p:cNvSpPr>
          <p:nvPr/>
        </p:nvSpPr>
        <p:spPr bwMode="auto">
          <a:xfrm>
            <a:off x="218132" y="173131"/>
            <a:ext cx="8242300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Technologies</a:t>
            </a:r>
            <a:endParaRPr kumimoji="0" lang="en-US" altLang="ko-KR" sz="36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285720" y="71898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1052736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맑은 고딕" pitchFamily="50" charset="-127"/>
                <a:ea typeface="맑은 고딕" pitchFamily="50" charset="-127"/>
              </a:rPr>
              <a:t>RFID</a:t>
            </a:r>
            <a:endParaRPr lang="ko-KR" altLang="en-US" sz="4800" b="1" dirty="0">
              <a:solidFill>
                <a:schemeClr val="accent6">
                  <a:lumMod val="60000"/>
                  <a:lumOff val="4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1196752"/>
            <a:ext cx="5112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 IC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칩과 무선을 통해 개체의 정보를 </a:t>
            </a:r>
            <a:endParaRPr lang="en-US" altLang="ko-KR" sz="24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관리할 수 있는 차세대 인식 기술</a:t>
            </a:r>
            <a:endParaRPr lang="en-US" altLang="ko-KR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3745012" y="3843156"/>
            <a:ext cx="1616075" cy="153006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1979712" y="3843156"/>
            <a:ext cx="1676400" cy="153006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gray">
          <a:xfrm rot="3419336">
            <a:off x="2209584" y="2574052"/>
            <a:ext cx="924560" cy="100404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173887" y="2745876"/>
            <a:ext cx="932329" cy="132080"/>
            <a:chOff x="2003" y="3439"/>
            <a:chExt cx="468" cy="244"/>
          </a:xfrm>
        </p:grpSpPr>
        <p:sp>
          <p:nvSpPr>
            <p:cNvPr id="30" name="Oval 10"/>
            <p:cNvSpPr>
              <a:spLocks noChangeArrowheads="1"/>
            </p:cNvSpPr>
            <p:nvPr/>
          </p:nvSpPr>
          <p:spPr bwMode="gray">
            <a:xfrm>
              <a:off x="2003" y="3439"/>
              <a:ext cx="79" cy="242"/>
            </a:xfrm>
            <a:prstGeom prst="ellipse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gray">
            <a:xfrm>
              <a:off x="2048" y="3441"/>
              <a:ext cx="388" cy="242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2" name="Oval 12"/>
            <p:cNvSpPr>
              <a:spLocks noChangeArrowheads="1"/>
            </p:cNvSpPr>
            <p:nvPr/>
          </p:nvSpPr>
          <p:spPr bwMode="gray">
            <a:xfrm>
              <a:off x="2400" y="3443"/>
              <a:ext cx="71" cy="234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3" name="Oval 13"/>
            <p:cNvSpPr>
              <a:spLocks noChangeArrowheads="1"/>
            </p:cNvSpPr>
            <p:nvPr/>
          </p:nvSpPr>
          <p:spPr bwMode="gray">
            <a:xfrm>
              <a:off x="2438" y="3519"/>
              <a:ext cx="20" cy="69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" name="Rectangle 14"/>
          <p:cNvSpPr>
            <a:spLocks noChangeArrowheads="1"/>
          </p:cNvSpPr>
          <p:nvPr/>
        </p:nvSpPr>
        <p:spPr bwMode="gray">
          <a:xfrm rot="3419336">
            <a:off x="3930807" y="2508012"/>
            <a:ext cx="924560" cy="1004047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895111" y="2745876"/>
            <a:ext cx="932329" cy="132080"/>
            <a:chOff x="2003" y="3439"/>
            <a:chExt cx="468" cy="244"/>
          </a:xfrm>
        </p:grpSpPr>
        <p:sp>
          <p:nvSpPr>
            <p:cNvPr id="26" name="Oval 16"/>
            <p:cNvSpPr>
              <a:spLocks noChangeArrowheads="1"/>
            </p:cNvSpPr>
            <p:nvPr/>
          </p:nvSpPr>
          <p:spPr bwMode="gray">
            <a:xfrm>
              <a:off x="2003" y="3439"/>
              <a:ext cx="79" cy="242"/>
            </a:xfrm>
            <a:prstGeom prst="ellipse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7" name="Rectangle 17"/>
            <p:cNvSpPr>
              <a:spLocks noChangeArrowheads="1"/>
            </p:cNvSpPr>
            <p:nvPr/>
          </p:nvSpPr>
          <p:spPr bwMode="gray">
            <a:xfrm>
              <a:off x="2048" y="3441"/>
              <a:ext cx="388" cy="242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8" name="Oval 18"/>
            <p:cNvSpPr>
              <a:spLocks noChangeArrowheads="1"/>
            </p:cNvSpPr>
            <p:nvPr/>
          </p:nvSpPr>
          <p:spPr bwMode="gray">
            <a:xfrm>
              <a:off x="2400" y="3443"/>
              <a:ext cx="71" cy="234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9" name="Oval 19"/>
            <p:cNvSpPr>
              <a:spLocks noChangeArrowheads="1"/>
            </p:cNvSpPr>
            <p:nvPr/>
          </p:nvSpPr>
          <p:spPr bwMode="gray">
            <a:xfrm>
              <a:off x="2438" y="3519"/>
              <a:ext cx="20" cy="69"/>
            </a:xfrm>
            <a:prstGeom prst="ellipse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9" name="Rectangle 20"/>
          <p:cNvSpPr>
            <a:spLocks noChangeArrowheads="1"/>
          </p:cNvSpPr>
          <p:nvPr/>
        </p:nvSpPr>
        <p:spPr bwMode="gray">
          <a:xfrm rot="3419336">
            <a:off x="5580313" y="2508012"/>
            <a:ext cx="924560" cy="1004047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ko-KR" altLang="en-US"/>
          </a:p>
        </p:txBody>
      </p:sp>
      <p:sp>
        <p:nvSpPr>
          <p:cNvPr id="34" name="Rectangle 27"/>
          <p:cNvSpPr>
            <a:spLocks noChangeArrowheads="1"/>
          </p:cNvSpPr>
          <p:nvPr/>
        </p:nvSpPr>
        <p:spPr bwMode="gray">
          <a:xfrm>
            <a:off x="2339752" y="2771636"/>
            <a:ext cx="6463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태그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Rectangle 28"/>
          <p:cNvSpPr>
            <a:spLocks noChangeArrowheads="1"/>
          </p:cNvSpPr>
          <p:nvPr/>
        </p:nvSpPr>
        <p:spPr bwMode="gray">
          <a:xfrm>
            <a:off x="3995936" y="2771636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리더기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Rectangle 29"/>
          <p:cNvSpPr>
            <a:spLocks noChangeArrowheads="1"/>
          </p:cNvSpPr>
          <p:nvPr/>
        </p:nvSpPr>
        <p:spPr bwMode="gray">
          <a:xfrm>
            <a:off x="5652120" y="2780928"/>
            <a:ext cx="8771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호스트</a:t>
            </a:r>
            <a:endParaRPr lang="en-US" altLang="ko-KR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Rectangle 31"/>
          <p:cNvSpPr>
            <a:spLocks noChangeArrowheads="1"/>
          </p:cNvSpPr>
          <p:nvPr/>
        </p:nvSpPr>
        <p:spPr bwMode="auto">
          <a:xfrm>
            <a:off x="1979712" y="4149080"/>
            <a:ext cx="16561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수동형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RFID </a:t>
            </a:r>
          </a:p>
          <a:p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능동형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RFID</a:t>
            </a:r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Rectangle 32"/>
          <p:cNvSpPr>
            <a:spLocks noChangeArrowheads="1"/>
          </p:cNvSpPr>
          <p:nvPr/>
        </p:nvSpPr>
        <p:spPr bwMode="auto">
          <a:xfrm>
            <a:off x="3779912" y="4149080"/>
            <a:ext cx="166584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수동형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능동형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고정형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이동형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37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40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41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42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3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4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  <p:sp>
        <p:nvSpPr>
          <p:cNvPr id="45" name="AutoShape 5"/>
          <p:cNvSpPr>
            <a:spLocks noChangeArrowheads="1"/>
          </p:cNvSpPr>
          <p:nvPr/>
        </p:nvSpPr>
        <p:spPr bwMode="auto">
          <a:xfrm>
            <a:off x="5476205" y="3843156"/>
            <a:ext cx="1616075" cy="153006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서버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0"/>
          <p:cNvSpPr>
            <a:spLocks/>
          </p:cNvSpPr>
          <p:nvPr/>
        </p:nvSpPr>
        <p:spPr bwMode="auto">
          <a:xfrm>
            <a:off x="218132" y="71438"/>
            <a:ext cx="82423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CONTENTS</a:t>
            </a:r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285720" y="571480"/>
            <a:ext cx="8569325" cy="7143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928662" y="1149375"/>
            <a:ext cx="5404590" cy="5065707"/>
            <a:chOff x="928662" y="1149375"/>
            <a:chExt cx="5404590" cy="5065707"/>
          </a:xfrm>
        </p:grpSpPr>
        <p:grpSp>
          <p:nvGrpSpPr>
            <p:cNvPr id="32" name="그룹 28"/>
            <p:cNvGrpSpPr>
              <a:grpSpLocks/>
            </p:cNvGrpSpPr>
            <p:nvPr/>
          </p:nvGrpSpPr>
          <p:grpSpPr bwMode="auto">
            <a:xfrm>
              <a:off x="928662" y="2513057"/>
              <a:ext cx="5399087" cy="528638"/>
              <a:chOff x="887413" y="1214438"/>
              <a:chExt cx="5399087" cy="528637"/>
            </a:xfrm>
          </p:grpSpPr>
          <p:sp>
            <p:nvSpPr>
              <p:cNvPr id="84" name="AutoShape 5"/>
              <p:cNvSpPr>
                <a:spLocks noChangeArrowheads="1"/>
              </p:cNvSpPr>
              <p:nvPr/>
            </p:nvSpPr>
            <p:spPr bwMode="gray">
              <a:xfrm>
                <a:off x="1081088" y="1317626"/>
                <a:ext cx="5205412" cy="377824"/>
              </a:xfrm>
              <a:prstGeom prst="roundRect">
                <a:avLst>
                  <a:gd name="adj" fmla="val 6061"/>
                </a:avLst>
              </a:prstGeom>
              <a:gradFill rotWithShape="1">
                <a:gsLst>
                  <a:gs pos="0">
                    <a:srgbClr val="21B3E1">
                      <a:gamma/>
                      <a:tint val="21176"/>
                      <a:invGamma/>
                      <a:alpha val="0"/>
                    </a:srgbClr>
                  </a:gs>
                  <a:gs pos="100000">
                    <a:srgbClr val="21B3E1">
                      <a:alpha val="64000"/>
                    </a:srgbClr>
                  </a:gs>
                </a:gsLst>
                <a:lin ang="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dist="99190" dir="238833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85" name="제목 10"/>
              <p:cNvSpPr>
                <a:spLocks/>
              </p:cNvSpPr>
              <p:nvPr/>
            </p:nvSpPr>
            <p:spPr bwMode="auto">
              <a:xfrm>
                <a:off x="938213" y="1317626"/>
                <a:ext cx="4714875" cy="425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sz="2400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     </a:t>
                </a:r>
                <a:r>
                  <a:rPr kumimoji="0" lang="en-US" altLang="ko-KR" sz="2000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Goals</a:t>
                </a:r>
                <a:endParaRPr kumimoji="0" lang="en-US" altLang="ko-KR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  <p:sp>
            <p:nvSpPr>
              <p:cNvPr id="86" name="AutoShape 4"/>
              <p:cNvSpPr>
                <a:spLocks noChangeArrowheads="1"/>
              </p:cNvSpPr>
              <p:nvPr/>
            </p:nvSpPr>
            <p:spPr bwMode="gray">
              <a:xfrm rot="18900000">
                <a:off x="887413" y="1214438"/>
                <a:ext cx="457200" cy="457199"/>
              </a:xfrm>
              <a:prstGeom prst="diamond">
                <a:avLst/>
              </a:prstGeom>
              <a:gradFill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0000"/>
                      <a:lumOff val="40000"/>
                    </a:schemeClr>
                  </a:gs>
                </a:gsLst>
                <a:lin ang="0" scaled="1"/>
              </a:gra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87" name="제목 10"/>
              <p:cNvSpPr>
                <a:spLocks/>
              </p:cNvSpPr>
              <p:nvPr/>
            </p:nvSpPr>
            <p:spPr bwMode="auto">
              <a:xfrm>
                <a:off x="892175" y="1271588"/>
                <a:ext cx="428625" cy="342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2</a:t>
                </a:r>
              </a:p>
            </p:txBody>
          </p:sp>
        </p:grpSp>
        <p:grpSp>
          <p:nvGrpSpPr>
            <p:cNvPr id="33" name="그룹 44"/>
            <p:cNvGrpSpPr>
              <a:grpSpLocks/>
            </p:cNvGrpSpPr>
            <p:nvPr/>
          </p:nvGrpSpPr>
          <p:grpSpPr bwMode="auto">
            <a:xfrm>
              <a:off x="928662" y="4511521"/>
              <a:ext cx="5399087" cy="479425"/>
              <a:chOff x="887413" y="2546350"/>
              <a:chExt cx="5399087" cy="479425"/>
            </a:xfrm>
          </p:grpSpPr>
          <p:sp>
            <p:nvSpPr>
              <p:cNvPr id="80" name="AutoShape 5"/>
              <p:cNvSpPr>
                <a:spLocks noChangeArrowheads="1"/>
              </p:cNvSpPr>
              <p:nvPr/>
            </p:nvSpPr>
            <p:spPr bwMode="gray">
              <a:xfrm>
                <a:off x="1081088" y="2649538"/>
                <a:ext cx="5205412" cy="376237"/>
              </a:xfrm>
              <a:prstGeom prst="roundRect">
                <a:avLst>
                  <a:gd name="adj" fmla="val 6061"/>
                </a:avLst>
              </a:prstGeom>
              <a:gradFill rotWithShape="1">
                <a:gsLst>
                  <a:gs pos="0">
                    <a:srgbClr val="21B3E1">
                      <a:gamma/>
                      <a:tint val="21176"/>
                      <a:invGamma/>
                      <a:alpha val="0"/>
                    </a:srgbClr>
                  </a:gs>
                  <a:gs pos="100000">
                    <a:srgbClr val="21B3E1">
                      <a:alpha val="64000"/>
                    </a:srgbClr>
                  </a:gs>
                </a:gsLst>
                <a:lin ang="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dist="99190" dir="238833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81" name="제목 10"/>
              <p:cNvSpPr>
                <a:spLocks/>
              </p:cNvSpPr>
              <p:nvPr/>
            </p:nvSpPr>
            <p:spPr bwMode="auto">
              <a:xfrm>
                <a:off x="938213" y="2649538"/>
                <a:ext cx="4714875" cy="369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sz="2000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E    Architecture</a:t>
                </a:r>
                <a:endParaRPr kumimoji="0" lang="en-US" altLang="ko-KR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  <p:sp>
            <p:nvSpPr>
              <p:cNvPr id="82" name="AutoShape 4"/>
              <p:cNvSpPr>
                <a:spLocks noChangeArrowheads="1"/>
              </p:cNvSpPr>
              <p:nvPr/>
            </p:nvSpPr>
            <p:spPr bwMode="gray">
              <a:xfrm rot="18900000">
                <a:off x="887413" y="2546350"/>
                <a:ext cx="457200" cy="457200"/>
              </a:xfrm>
              <a:prstGeom prst="diamond">
                <a:avLst/>
              </a:prstGeom>
              <a:gradFill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0000"/>
                      <a:lumOff val="40000"/>
                    </a:schemeClr>
                  </a:gs>
                </a:gsLst>
                <a:lin ang="0" scaled="1"/>
              </a:gra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83" name="제목 10"/>
              <p:cNvSpPr>
                <a:spLocks/>
              </p:cNvSpPr>
              <p:nvPr/>
            </p:nvSpPr>
            <p:spPr bwMode="auto">
              <a:xfrm>
                <a:off x="892175" y="2603500"/>
                <a:ext cx="428625" cy="342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</a:t>
                </a:r>
                <a:r>
                  <a:rPr kumimoji="0" lang="en-US" altLang="ko-KR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5</a:t>
                </a:r>
                <a:endParaRPr kumimoji="0" lang="en-US" altLang="ko-KR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</p:grpSp>
        <p:grpSp>
          <p:nvGrpSpPr>
            <p:cNvPr id="38" name="그룹 28"/>
            <p:cNvGrpSpPr>
              <a:grpSpLocks/>
            </p:cNvGrpSpPr>
            <p:nvPr/>
          </p:nvGrpSpPr>
          <p:grpSpPr bwMode="auto">
            <a:xfrm>
              <a:off x="928662" y="1798682"/>
              <a:ext cx="5399087" cy="528638"/>
              <a:chOff x="887413" y="1214438"/>
              <a:chExt cx="5399087" cy="528637"/>
            </a:xfrm>
          </p:grpSpPr>
          <p:sp>
            <p:nvSpPr>
              <p:cNvPr id="76" name="AutoShape 5"/>
              <p:cNvSpPr>
                <a:spLocks noChangeArrowheads="1"/>
              </p:cNvSpPr>
              <p:nvPr/>
            </p:nvSpPr>
            <p:spPr bwMode="gray">
              <a:xfrm>
                <a:off x="1081088" y="1317626"/>
                <a:ext cx="5205412" cy="377824"/>
              </a:xfrm>
              <a:prstGeom prst="roundRect">
                <a:avLst>
                  <a:gd name="adj" fmla="val 6061"/>
                </a:avLst>
              </a:prstGeom>
              <a:gradFill rotWithShape="1">
                <a:gsLst>
                  <a:gs pos="0">
                    <a:srgbClr val="21B3E1">
                      <a:gamma/>
                      <a:tint val="21176"/>
                      <a:invGamma/>
                      <a:alpha val="0"/>
                    </a:srgbClr>
                  </a:gs>
                  <a:gs pos="100000">
                    <a:srgbClr val="21B3E1">
                      <a:alpha val="64000"/>
                    </a:srgbClr>
                  </a:gs>
                </a:gsLst>
                <a:lin ang="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dist="99190" dir="238833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77" name="제목 10"/>
              <p:cNvSpPr>
                <a:spLocks/>
              </p:cNvSpPr>
              <p:nvPr/>
            </p:nvSpPr>
            <p:spPr bwMode="auto">
              <a:xfrm>
                <a:off x="938213" y="1317626"/>
                <a:ext cx="4714875" cy="425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sz="2400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     </a:t>
                </a:r>
                <a:r>
                  <a:rPr kumimoji="0" lang="en-US" altLang="ko-KR" sz="2000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Motivation</a:t>
                </a:r>
                <a:endParaRPr kumimoji="0" lang="en-US" altLang="ko-KR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  <p:sp>
            <p:nvSpPr>
              <p:cNvPr id="78" name="AutoShape 4"/>
              <p:cNvSpPr>
                <a:spLocks noChangeArrowheads="1"/>
              </p:cNvSpPr>
              <p:nvPr/>
            </p:nvSpPr>
            <p:spPr bwMode="gray">
              <a:xfrm rot="18900000">
                <a:off x="887413" y="1214438"/>
                <a:ext cx="457200" cy="457199"/>
              </a:xfrm>
              <a:prstGeom prst="diamond">
                <a:avLst/>
              </a:prstGeom>
              <a:gradFill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0000"/>
                      <a:lumOff val="40000"/>
                    </a:schemeClr>
                  </a:gs>
                </a:gsLst>
                <a:lin ang="0" scaled="1"/>
              </a:gra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79" name="제목 10"/>
              <p:cNvSpPr>
                <a:spLocks/>
              </p:cNvSpPr>
              <p:nvPr/>
            </p:nvSpPr>
            <p:spPr bwMode="auto">
              <a:xfrm>
                <a:off x="892175" y="1271588"/>
                <a:ext cx="428625" cy="342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</a:t>
                </a:r>
                <a:r>
                  <a:rPr kumimoji="0" lang="en-US" altLang="ko-KR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2</a:t>
                </a:r>
                <a:endParaRPr kumimoji="0" lang="en-US" altLang="ko-KR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</p:grpSp>
        <p:grpSp>
          <p:nvGrpSpPr>
            <p:cNvPr id="40" name="그룹 28"/>
            <p:cNvGrpSpPr>
              <a:grpSpLocks/>
            </p:cNvGrpSpPr>
            <p:nvPr/>
          </p:nvGrpSpPr>
          <p:grpSpPr bwMode="auto">
            <a:xfrm>
              <a:off x="928662" y="3838868"/>
              <a:ext cx="5399087" cy="528637"/>
              <a:chOff x="887413" y="1214438"/>
              <a:chExt cx="5399087" cy="528637"/>
            </a:xfrm>
          </p:grpSpPr>
          <p:sp>
            <p:nvSpPr>
              <p:cNvPr id="72" name="AutoShape 5"/>
              <p:cNvSpPr>
                <a:spLocks noChangeArrowheads="1"/>
              </p:cNvSpPr>
              <p:nvPr/>
            </p:nvSpPr>
            <p:spPr bwMode="gray">
              <a:xfrm>
                <a:off x="1081088" y="1317625"/>
                <a:ext cx="5205412" cy="377825"/>
              </a:xfrm>
              <a:prstGeom prst="roundRect">
                <a:avLst>
                  <a:gd name="adj" fmla="val 6061"/>
                </a:avLst>
              </a:prstGeom>
              <a:gradFill rotWithShape="1">
                <a:gsLst>
                  <a:gs pos="0">
                    <a:srgbClr val="21B3E1">
                      <a:gamma/>
                      <a:tint val="21176"/>
                      <a:invGamma/>
                      <a:alpha val="0"/>
                    </a:srgbClr>
                  </a:gs>
                  <a:gs pos="100000">
                    <a:srgbClr val="21B3E1">
                      <a:alpha val="64000"/>
                    </a:srgbClr>
                  </a:gs>
                </a:gsLst>
                <a:lin ang="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dist="99190" dir="238833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73" name="제목 10"/>
              <p:cNvSpPr>
                <a:spLocks/>
              </p:cNvSpPr>
              <p:nvPr/>
            </p:nvSpPr>
            <p:spPr bwMode="auto">
              <a:xfrm>
                <a:off x="938213" y="1317625"/>
                <a:ext cx="4714875" cy="425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sz="2400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</a:t>
                </a:r>
                <a:r>
                  <a:rPr kumimoji="0" lang="en-US" altLang="ko-KR" sz="2400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    </a:t>
                </a:r>
                <a:r>
                  <a:rPr kumimoji="0" lang="en-US" altLang="ko-KR" sz="2000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Use case and User interface </a:t>
                </a:r>
                <a:endParaRPr kumimoji="0" lang="en-US" altLang="ko-KR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  <p:sp>
            <p:nvSpPr>
              <p:cNvPr id="74" name="AutoShape 4"/>
              <p:cNvSpPr>
                <a:spLocks noChangeArrowheads="1"/>
              </p:cNvSpPr>
              <p:nvPr/>
            </p:nvSpPr>
            <p:spPr bwMode="gray">
              <a:xfrm rot="18900000">
                <a:off x="887413" y="1214438"/>
                <a:ext cx="457200" cy="457200"/>
              </a:xfrm>
              <a:prstGeom prst="diamond">
                <a:avLst/>
              </a:prstGeom>
              <a:gradFill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0000"/>
                      <a:lumOff val="40000"/>
                    </a:schemeClr>
                  </a:gs>
                </a:gsLst>
                <a:lin ang="0" scaled="1"/>
              </a:gra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75" name="제목 10"/>
              <p:cNvSpPr>
                <a:spLocks/>
              </p:cNvSpPr>
              <p:nvPr/>
            </p:nvSpPr>
            <p:spPr bwMode="auto">
              <a:xfrm>
                <a:off x="892175" y="1271588"/>
                <a:ext cx="428625" cy="342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</a:t>
                </a:r>
                <a:r>
                  <a:rPr kumimoji="0" lang="en-US" altLang="ko-KR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4</a:t>
                </a:r>
                <a:endParaRPr kumimoji="0" lang="en-US" altLang="ko-KR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</p:grpSp>
        <p:grpSp>
          <p:nvGrpSpPr>
            <p:cNvPr id="41" name="그룹 28"/>
            <p:cNvGrpSpPr>
              <a:grpSpLocks/>
            </p:cNvGrpSpPr>
            <p:nvPr/>
          </p:nvGrpSpPr>
          <p:grpSpPr bwMode="auto">
            <a:xfrm>
              <a:off x="928662" y="3185297"/>
              <a:ext cx="5399087" cy="750160"/>
              <a:chOff x="887413" y="1214438"/>
              <a:chExt cx="5399087" cy="750160"/>
            </a:xfrm>
          </p:grpSpPr>
          <p:sp>
            <p:nvSpPr>
              <p:cNvPr id="68" name="AutoShape 5"/>
              <p:cNvSpPr>
                <a:spLocks noChangeArrowheads="1"/>
              </p:cNvSpPr>
              <p:nvPr/>
            </p:nvSpPr>
            <p:spPr bwMode="gray">
              <a:xfrm>
                <a:off x="1081088" y="1317625"/>
                <a:ext cx="5205412" cy="377825"/>
              </a:xfrm>
              <a:prstGeom prst="roundRect">
                <a:avLst>
                  <a:gd name="adj" fmla="val 6061"/>
                </a:avLst>
              </a:prstGeom>
              <a:gradFill rotWithShape="1">
                <a:gsLst>
                  <a:gs pos="0">
                    <a:srgbClr val="21B3E1">
                      <a:gamma/>
                      <a:tint val="21176"/>
                      <a:invGamma/>
                      <a:alpha val="0"/>
                    </a:srgbClr>
                  </a:gs>
                  <a:gs pos="100000">
                    <a:srgbClr val="21B3E1">
                      <a:alpha val="64000"/>
                    </a:srgbClr>
                  </a:gs>
                </a:gsLst>
                <a:lin ang="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dist="99190" dir="238833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69" name="제목 10"/>
              <p:cNvSpPr>
                <a:spLocks/>
              </p:cNvSpPr>
              <p:nvPr/>
            </p:nvSpPr>
            <p:spPr bwMode="auto">
              <a:xfrm>
                <a:off x="938213" y="1317625"/>
                <a:ext cx="4714875" cy="6469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sz="2000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      </a:t>
                </a:r>
                <a:r>
                  <a:rPr kumimoji="0" lang="en-US" altLang="ko-KR" sz="2000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Prior work</a:t>
                </a:r>
              </a:p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endParaRPr kumimoji="0" lang="en-US" altLang="ko-KR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  <p:sp>
            <p:nvSpPr>
              <p:cNvPr id="70" name="AutoShape 4"/>
              <p:cNvSpPr>
                <a:spLocks noChangeArrowheads="1"/>
              </p:cNvSpPr>
              <p:nvPr/>
            </p:nvSpPr>
            <p:spPr bwMode="gray">
              <a:xfrm rot="18900000">
                <a:off x="887413" y="1214438"/>
                <a:ext cx="457200" cy="457200"/>
              </a:xfrm>
              <a:prstGeom prst="diamond">
                <a:avLst/>
              </a:prstGeom>
              <a:gradFill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0000"/>
                      <a:lumOff val="40000"/>
                    </a:schemeClr>
                  </a:gs>
                </a:gsLst>
                <a:lin ang="0" scaled="1"/>
              </a:gra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71" name="제목 10"/>
              <p:cNvSpPr>
                <a:spLocks/>
              </p:cNvSpPr>
              <p:nvPr/>
            </p:nvSpPr>
            <p:spPr bwMode="auto">
              <a:xfrm>
                <a:off x="892175" y="1271588"/>
                <a:ext cx="428625" cy="342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</a:t>
                </a:r>
                <a:r>
                  <a:rPr kumimoji="0" lang="en-US" altLang="ko-KR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3</a:t>
                </a:r>
                <a:endParaRPr kumimoji="0" lang="en-US" altLang="ko-KR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</p:grpSp>
        <p:grpSp>
          <p:nvGrpSpPr>
            <p:cNvPr id="42" name="그룹 44"/>
            <p:cNvGrpSpPr>
              <a:grpSpLocks/>
            </p:cNvGrpSpPr>
            <p:nvPr/>
          </p:nvGrpSpPr>
          <p:grpSpPr bwMode="auto">
            <a:xfrm>
              <a:off x="934165" y="5112216"/>
              <a:ext cx="5399087" cy="479425"/>
              <a:chOff x="887413" y="2546350"/>
              <a:chExt cx="5399087" cy="479425"/>
            </a:xfrm>
          </p:grpSpPr>
          <p:sp>
            <p:nvSpPr>
              <p:cNvPr id="64" name="AutoShape 5"/>
              <p:cNvSpPr>
                <a:spLocks noChangeArrowheads="1"/>
              </p:cNvSpPr>
              <p:nvPr/>
            </p:nvSpPr>
            <p:spPr bwMode="gray">
              <a:xfrm>
                <a:off x="1081088" y="2649538"/>
                <a:ext cx="5205412" cy="376237"/>
              </a:xfrm>
              <a:prstGeom prst="roundRect">
                <a:avLst>
                  <a:gd name="adj" fmla="val 6061"/>
                </a:avLst>
              </a:prstGeom>
              <a:gradFill rotWithShape="1">
                <a:gsLst>
                  <a:gs pos="0">
                    <a:srgbClr val="21B3E1">
                      <a:gamma/>
                      <a:tint val="21176"/>
                      <a:invGamma/>
                      <a:alpha val="0"/>
                    </a:srgbClr>
                  </a:gs>
                  <a:gs pos="100000">
                    <a:srgbClr val="21B3E1">
                      <a:alpha val="64000"/>
                    </a:srgbClr>
                  </a:gs>
                </a:gsLst>
                <a:lin ang="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dist="99190" dir="238833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65" name="제목 10"/>
              <p:cNvSpPr>
                <a:spLocks/>
              </p:cNvSpPr>
              <p:nvPr/>
            </p:nvSpPr>
            <p:spPr bwMode="auto">
              <a:xfrm>
                <a:off x="938213" y="2649538"/>
                <a:ext cx="4714875" cy="369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sz="2000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E    Technologies</a:t>
                </a:r>
                <a:endParaRPr kumimoji="0" lang="en-US" altLang="ko-KR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  <p:sp>
            <p:nvSpPr>
              <p:cNvPr id="66" name="AutoShape 4"/>
              <p:cNvSpPr>
                <a:spLocks noChangeArrowheads="1"/>
              </p:cNvSpPr>
              <p:nvPr/>
            </p:nvSpPr>
            <p:spPr bwMode="gray">
              <a:xfrm rot="18900000">
                <a:off x="887413" y="2546350"/>
                <a:ext cx="457200" cy="457200"/>
              </a:xfrm>
              <a:prstGeom prst="diamond">
                <a:avLst/>
              </a:prstGeom>
              <a:gradFill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0000"/>
                      <a:lumOff val="40000"/>
                    </a:schemeClr>
                  </a:gs>
                </a:gsLst>
                <a:lin ang="0" scaled="1"/>
              </a:gra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67" name="제목 10"/>
              <p:cNvSpPr>
                <a:spLocks/>
              </p:cNvSpPr>
              <p:nvPr/>
            </p:nvSpPr>
            <p:spPr bwMode="auto">
              <a:xfrm>
                <a:off x="892175" y="2603500"/>
                <a:ext cx="428625" cy="342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</a:t>
                </a:r>
                <a:r>
                  <a:rPr kumimoji="0" lang="en-US" altLang="ko-KR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6</a:t>
                </a:r>
                <a:endParaRPr kumimoji="0" lang="en-US" altLang="ko-KR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</p:grpSp>
        <p:grpSp>
          <p:nvGrpSpPr>
            <p:cNvPr id="43" name="그룹 44"/>
            <p:cNvGrpSpPr>
              <a:grpSpLocks/>
            </p:cNvGrpSpPr>
            <p:nvPr/>
          </p:nvGrpSpPr>
          <p:grpSpPr bwMode="auto">
            <a:xfrm>
              <a:off x="934165" y="5735657"/>
              <a:ext cx="5399087" cy="479425"/>
              <a:chOff x="887413" y="2546350"/>
              <a:chExt cx="5399087" cy="479425"/>
            </a:xfrm>
          </p:grpSpPr>
          <p:sp>
            <p:nvSpPr>
              <p:cNvPr id="58" name="AutoShape 5"/>
              <p:cNvSpPr>
                <a:spLocks noChangeArrowheads="1"/>
              </p:cNvSpPr>
              <p:nvPr/>
            </p:nvSpPr>
            <p:spPr bwMode="gray">
              <a:xfrm>
                <a:off x="1081088" y="2649538"/>
                <a:ext cx="5205412" cy="376237"/>
              </a:xfrm>
              <a:prstGeom prst="roundRect">
                <a:avLst>
                  <a:gd name="adj" fmla="val 6061"/>
                </a:avLst>
              </a:prstGeom>
              <a:gradFill rotWithShape="1">
                <a:gsLst>
                  <a:gs pos="0">
                    <a:srgbClr val="21B3E1">
                      <a:gamma/>
                      <a:tint val="21176"/>
                      <a:invGamma/>
                      <a:alpha val="0"/>
                    </a:srgbClr>
                  </a:gs>
                  <a:gs pos="100000">
                    <a:srgbClr val="21B3E1">
                      <a:alpha val="64000"/>
                    </a:srgbClr>
                  </a:gs>
                </a:gsLst>
                <a:lin ang="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dist="99190" dir="238833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9" name="제목 10"/>
              <p:cNvSpPr>
                <a:spLocks/>
              </p:cNvSpPr>
              <p:nvPr/>
            </p:nvSpPr>
            <p:spPr bwMode="auto">
              <a:xfrm>
                <a:off x="938213" y="2649538"/>
                <a:ext cx="4714875" cy="369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sz="2000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E    Q&amp;A </a:t>
                </a:r>
                <a:endParaRPr kumimoji="0" lang="en-US" altLang="ko-KR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  <p:sp>
            <p:nvSpPr>
              <p:cNvPr id="62" name="AutoShape 4"/>
              <p:cNvSpPr>
                <a:spLocks noChangeArrowheads="1"/>
              </p:cNvSpPr>
              <p:nvPr/>
            </p:nvSpPr>
            <p:spPr bwMode="gray">
              <a:xfrm rot="18900000">
                <a:off x="887413" y="2546350"/>
                <a:ext cx="457200" cy="457200"/>
              </a:xfrm>
              <a:prstGeom prst="diamond">
                <a:avLst/>
              </a:prstGeom>
              <a:gradFill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0000"/>
                      <a:lumOff val="40000"/>
                    </a:schemeClr>
                  </a:gs>
                </a:gsLst>
                <a:lin ang="0" scaled="1"/>
              </a:gra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63" name="제목 10"/>
              <p:cNvSpPr>
                <a:spLocks/>
              </p:cNvSpPr>
              <p:nvPr/>
            </p:nvSpPr>
            <p:spPr bwMode="auto">
              <a:xfrm>
                <a:off x="892175" y="2603500"/>
                <a:ext cx="428625" cy="342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</a:t>
                </a:r>
                <a:r>
                  <a:rPr kumimoji="0" lang="en-US" altLang="ko-KR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7</a:t>
                </a:r>
                <a:endParaRPr kumimoji="0" lang="en-US" altLang="ko-KR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</p:grpSp>
        <p:grpSp>
          <p:nvGrpSpPr>
            <p:cNvPr id="47" name="그룹 28"/>
            <p:cNvGrpSpPr>
              <a:grpSpLocks/>
            </p:cNvGrpSpPr>
            <p:nvPr/>
          </p:nvGrpSpPr>
          <p:grpSpPr bwMode="auto">
            <a:xfrm>
              <a:off x="928662" y="1149375"/>
              <a:ext cx="5399087" cy="528638"/>
              <a:chOff x="887413" y="1214438"/>
              <a:chExt cx="5399087" cy="528637"/>
            </a:xfrm>
          </p:grpSpPr>
          <p:sp>
            <p:nvSpPr>
              <p:cNvPr id="48" name="AutoShape 5"/>
              <p:cNvSpPr>
                <a:spLocks noChangeArrowheads="1"/>
              </p:cNvSpPr>
              <p:nvPr/>
            </p:nvSpPr>
            <p:spPr bwMode="gray">
              <a:xfrm>
                <a:off x="1081088" y="1317626"/>
                <a:ext cx="5205412" cy="377824"/>
              </a:xfrm>
              <a:prstGeom prst="roundRect">
                <a:avLst>
                  <a:gd name="adj" fmla="val 6061"/>
                </a:avLst>
              </a:prstGeom>
              <a:gradFill rotWithShape="1">
                <a:gsLst>
                  <a:gs pos="0">
                    <a:srgbClr val="21B3E1">
                      <a:gamma/>
                      <a:tint val="21176"/>
                      <a:invGamma/>
                      <a:alpha val="0"/>
                    </a:srgbClr>
                  </a:gs>
                  <a:gs pos="100000">
                    <a:srgbClr val="21B3E1">
                      <a:alpha val="64000"/>
                    </a:srgbClr>
                  </a:gs>
                </a:gsLst>
                <a:lin ang="0" scaled="1"/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>
                <a:outerShdw dist="99190" dir="238833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49" name="제목 10"/>
              <p:cNvSpPr>
                <a:spLocks/>
              </p:cNvSpPr>
              <p:nvPr/>
            </p:nvSpPr>
            <p:spPr bwMode="auto">
              <a:xfrm>
                <a:off x="938213" y="1317626"/>
                <a:ext cx="4714875" cy="4254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sz="2400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     </a:t>
                </a:r>
                <a:r>
                  <a:rPr kumimoji="0" lang="en-US" altLang="ko-KR" sz="2400" b="1" dirty="0" smtClean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Preface</a:t>
                </a:r>
                <a:endParaRPr kumimoji="0" lang="en-US" altLang="ko-KR" sz="20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HY헤드라인M" pitchFamily="18" charset="-127"/>
                </a:endParaRPr>
              </a:p>
            </p:txBody>
          </p:sp>
          <p:sp>
            <p:nvSpPr>
              <p:cNvPr id="51" name="AutoShape 4"/>
              <p:cNvSpPr>
                <a:spLocks noChangeArrowheads="1"/>
              </p:cNvSpPr>
              <p:nvPr/>
            </p:nvSpPr>
            <p:spPr bwMode="gray">
              <a:xfrm rot="18900000">
                <a:off x="887413" y="1214438"/>
                <a:ext cx="457200" cy="457199"/>
              </a:xfrm>
              <a:prstGeom prst="diamond">
                <a:avLst/>
              </a:prstGeom>
              <a:gradFill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0000"/>
                      <a:lumOff val="40000"/>
                    </a:schemeClr>
                  </a:gs>
                </a:gsLst>
                <a:lin ang="0" scaled="1"/>
              </a:gradFill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333333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56" name="제목 10"/>
              <p:cNvSpPr>
                <a:spLocks/>
              </p:cNvSpPr>
              <p:nvPr/>
            </p:nvSpPr>
            <p:spPr bwMode="auto">
              <a:xfrm>
                <a:off x="892175" y="1271588"/>
                <a:ext cx="428625" cy="342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eaLnBrk="0" latinLnBrk="0" hangingPunct="0">
                  <a:lnSpc>
                    <a:spcPct val="90000"/>
                  </a:lnSpc>
                  <a:buClr>
                    <a:schemeClr val="bg1"/>
                  </a:buClr>
                  <a:defRPr/>
                </a:pPr>
                <a:r>
                  <a:rPr kumimoji="0" lang="en-US" altLang="ko-KR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HY헤드라인M" pitchFamily="18" charset="-127"/>
                  </a:rPr>
                  <a:t> 1</a:t>
                </a:r>
              </a:p>
            </p:txBody>
          </p:sp>
        </p:grpSp>
      </p:grpSp>
      <p:grpSp>
        <p:nvGrpSpPr>
          <p:cNvPr id="88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89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90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91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93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E02DD-8C66-4ABC-9515-BC525F32A3D1}" type="slidenum">
              <a:rPr lang="en-US" altLang="ko-KR" smtClean="0"/>
              <a:pPr>
                <a:defRPr/>
              </a:pPr>
              <a:t>19</a:t>
            </a:fld>
            <a:endParaRPr lang="en-US" altLang="ko-KR"/>
          </a:p>
        </p:txBody>
      </p:sp>
      <p:sp>
        <p:nvSpPr>
          <p:cNvPr id="5" name="제목 10"/>
          <p:cNvSpPr>
            <a:spLocks/>
          </p:cNvSpPr>
          <p:nvPr/>
        </p:nvSpPr>
        <p:spPr bwMode="auto">
          <a:xfrm>
            <a:off x="218132" y="173131"/>
            <a:ext cx="8242300" cy="109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Technologies</a:t>
            </a:r>
          </a:p>
          <a:p>
            <a:pPr eaLnBrk="0" latinLnBrk="0" hangingPunct="0">
              <a:lnSpc>
                <a:spcPct val="90000"/>
              </a:lnSpc>
              <a:defRPr/>
            </a:pPr>
            <a:endParaRPr kumimoji="0" lang="en-US" altLang="ko-KR" sz="36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285720" y="71898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778954"/>
            <a:ext cx="1944216" cy="86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맑은 고딕" pitchFamily="50" charset="-127"/>
                <a:ea typeface="맑은 고딕" pitchFamily="50" charset="-127"/>
              </a:rPr>
              <a:t>RTLS</a:t>
            </a:r>
            <a:endParaRPr lang="ko-KR" altLang="en-US" sz="4800" b="1" dirty="0">
              <a:solidFill>
                <a:schemeClr val="accent6">
                  <a:lumMod val="60000"/>
                  <a:lumOff val="4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1484784"/>
            <a:ext cx="7344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 RFID</a:t>
            </a:r>
            <a:r>
              <a:rPr lang="ko-KR" altLang="ko-KR" sz="2400" dirty="0" smtClean="0">
                <a:latin typeface="맑은 고딕" pitchFamily="50" charset="-127"/>
                <a:ea typeface="맑은 고딕" pitchFamily="50" charset="-127"/>
              </a:rPr>
              <a:t>에 기반을 두고 제한된 영역의 사람 또는 사물의 위치 및 상태 정보를 실시간으로 제공하는 자동화된 무선통신 시스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템</a:t>
            </a:r>
            <a:endParaRPr lang="en-US" altLang="ko-KR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4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sz="2400" dirty="0" smtClean="0">
                <a:latin typeface="맑은 고딕" pitchFamily="50" charset="-127"/>
                <a:ea typeface="맑은 고딕" pitchFamily="50" charset="-127"/>
              </a:rPr>
              <a:t>삼각측량법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15616" y="4005064"/>
            <a:ext cx="1944216" cy="86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맑은 고딕" pitchFamily="50" charset="-127"/>
                <a:ea typeface="맑은 고딕" pitchFamily="50" charset="-127"/>
              </a:rPr>
              <a:t>GPS</a:t>
            </a:r>
            <a:endParaRPr lang="ko-KR" altLang="en-US" sz="4800" b="1" dirty="0">
              <a:solidFill>
                <a:schemeClr val="accent6">
                  <a:lumMod val="60000"/>
                  <a:lumOff val="4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1187624" y="4686235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sz="2400" dirty="0" smtClean="0">
                <a:latin typeface="맑은 고딕" pitchFamily="50" charset="-127"/>
                <a:ea typeface="맑은 고딕" pitchFamily="50" charset="-127"/>
              </a:rPr>
              <a:t>인공위성을 이용해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 3</a:t>
            </a:r>
            <a:r>
              <a:rPr lang="ko-KR" altLang="ko-KR" sz="2400" dirty="0" smtClean="0">
                <a:latin typeface="맑은 고딕" pitchFamily="50" charset="-127"/>
                <a:ea typeface="맑은 고딕" pitchFamily="50" charset="-127"/>
              </a:rPr>
              <a:t>차원 공간에 있는 수신자의 위치를 찾기 위한 시스템</a:t>
            </a: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2" name="그림 4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348880"/>
            <a:ext cx="3960440" cy="2368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12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13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5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val 50"/>
          <p:cNvSpPr>
            <a:spLocks noChangeArrowheads="1"/>
          </p:cNvSpPr>
          <p:nvPr/>
        </p:nvSpPr>
        <p:spPr bwMode="auto">
          <a:xfrm>
            <a:off x="0" y="2000250"/>
            <a:ext cx="9715500" cy="5357813"/>
          </a:xfrm>
          <a:prstGeom prst="ellipse">
            <a:avLst/>
          </a:prstGeom>
          <a:gradFill rotWithShape="1">
            <a:gsLst>
              <a:gs pos="0">
                <a:srgbClr val="00B0F0">
                  <a:alpha val="78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1115616" y="2786058"/>
            <a:ext cx="725570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8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Q &amp; A</a:t>
            </a:r>
            <a:endParaRPr lang="ko-KR" altLang="en-US" sz="8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grpSp>
        <p:nvGrpSpPr>
          <p:cNvPr id="16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19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3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4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val 50"/>
          <p:cNvSpPr>
            <a:spLocks noChangeArrowheads="1"/>
          </p:cNvSpPr>
          <p:nvPr/>
        </p:nvSpPr>
        <p:spPr bwMode="auto">
          <a:xfrm>
            <a:off x="0" y="2000250"/>
            <a:ext cx="9715500" cy="5357813"/>
          </a:xfrm>
          <a:prstGeom prst="ellipse">
            <a:avLst/>
          </a:prstGeom>
          <a:gradFill rotWithShape="1">
            <a:gsLst>
              <a:gs pos="0">
                <a:srgbClr val="00B0F0">
                  <a:alpha val="78000"/>
                </a:srgbClr>
              </a:gs>
              <a:gs pos="100000">
                <a:srgbClr val="767676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1115616" y="2786058"/>
            <a:ext cx="725570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8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THANK YOU!</a:t>
            </a:r>
            <a:endParaRPr lang="ko-KR" altLang="en-US" sz="8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grpSp>
        <p:nvGrpSpPr>
          <p:cNvPr id="16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19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20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3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24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0"/>
          <p:cNvSpPr>
            <a:spLocks/>
          </p:cNvSpPr>
          <p:nvPr/>
        </p:nvSpPr>
        <p:spPr bwMode="auto">
          <a:xfrm>
            <a:off x="288925" y="2714625"/>
            <a:ext cx="82423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 Preface</a:t>
            </a:r>
            <a:endParaRPr kumimoji="0" lang="en-US" altLang="ko-KR" sz="32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431831" y="324040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13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15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16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8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E02DD-8C66-4ABC-9515-BC525F32A3D1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  <p:grpSp>
        <p:nvGrpSpPr>
          <p:cNvPr id="37" name="그룹 36"/>
          <p:cNvGrpSpPr/>
          <p:nvPr/>
        </p:nvGrpSpPr>
        <p:grpSpPr>
          <a:xfrm>
            <a:off x="827584" y="1340768"/>
            <a:ext cx="7704856" cy="5040560"/>
            <a:chOff x="1403648" y="1700808"/>
            <a:chExt cx="6705600" cy="4114800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6488411" y="3077171"/>
              <a:ext cx="1620837" cy="2738437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4792961" y="3077171"/>
              <a:ext cx="1611312" cy="2738437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3110211" y="3077171"/>
              <a:ext cx="1563687" cy="2738437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>
              <a:off x="1403648" y="3077171"/>
              <a:ext cx="1620838" cy="2738437"/>
            </a:xfrm>
            <a:prstGeom prst="roundRect">
              <a:avLst>
                <a:gd name="adj" fmla="val 13745"/>
              </a:avLst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9" name="Group 7"/>
            <p:cNvGrpSpPr>
              <a:grpSpLocks/>
            </p:cNvGrpSpPr>
            <p:nvPr/>
          </p:nvGrpSpPr>
          <p:grpSpPr bwMode="auto">
            <a:xfrm>
              <a:off x="1624311" y="1700808"/>
              <a:ext cx="5895975" cy="936625"/>
              <a:chOff x="624" y="1152"/>
              <a:chExt cx="4080" cy="720"/>
            </a:xfrm>
          </p:grpSpPr>
          <p:sp>
            <p:nvSpPr>
              <p:cNvPr id="10" name="Rectangle 8"/>
              <p:cNvSpPr>
                <a:spLocks noChangeArrowheads="1"/>
              </p:cNvSpPr>
              <p:nvPr/>
            </p:nvSpPr>
            <p:spPr bwMode="gray">
              <a:xfrm rot="3419336">
                <a:off x="624" y="1200"/>
                <a:ext cx="672" cy="672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ko-KR" altLang="en-US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1296" y="1296"/>
                <a:ext cx="624" cy="96"/>
                <a:chOff x="2003" y="3439"/>
                <a:chExt cx="468" cy="244"/>
              </a:xfrm>
            </p:grpSpPr>
            <p:sp>
              <p:nvSpPr>
                <p:cNvPr id="25" name="Oval 10"/>
                <p:cNvSpPr>
                  <a:spLocks noChangeArrowheads="1"/>
                </p:cNvSpPr>
                <p:nvPr/>
              </p:nvSpPr>
              <p:spPr bwMode="gray">
                <a:xfrm>
                  <a:off x="2003" y="3439"/>
                  <a:ext cx="79" cy="24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gamma/>
                        <a:shade val="46275"/>
                        <a:invGamma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26" name="Rectangle 11"/>
                <p:cNvSpPr>
                  <a:spLocks noChangeArrowheads="1"/>
                </p:cNvSpPr>
                <p:nvPr/>
              </p:nvSpPr>
              <p:spPr bwMode="gray">
                <a:xfrm>
                  <a:off x="2048" y="3441"/>
                  <a:ext cx="388" cy="242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>
                        <a:gamma/>
                        <a:shade val="46275"/>
                        <a:invGamma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27" name="Oval 12"/>
                <p:cNvSpPr>
                  <a:spLocks noChangeArrowheads="1"/>
                </p:cNvSpPr>
                <p:nvPr/>
              </p:nvSpPr>
              <p:spPr bwMode="gray">
                <a:xfrm>
                  <a:off x="2400" y="3443"/>
                  <a:ext cx="71" cy="23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28" name="Oval 13"/>
                <p:cNvSpPr>
                  <a:spLocks noChangeArrowheads="1"/>
                </p:cNvSpPr>
                <p:nvPr/>
              </p:nvSpPr>
              <p:spPr bwMode="gray">
                <a:xfrm>
                  <a:off x="2438" y="3519"/>
                  <a:ext cx="20" cy="69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2" name="Rectangle 14"/>
              <p:cNvSpPr>
                <a:spLocks noChangeArrowheads="1"/>
              </p:cNvSpPr>
              <p:nvPr/>
            </p:nvSpPr>
            <p:spPr bwMode="gray">
              <a:xfrm rot="3419336">
                <a:off x="1776" y="1152"/>
                <a:ext cx="672" cy="672"/>
              </a:xfrm>
              <a:prstGeom prst="rect">
                <a:avLst/>
              </a:prstGeom>
              <a:solidFill>
                <a:schemeClr val="accent1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ko-KR" altLang="en-US"/>
              </a:p>
            </p:txBody>
          </p:sp>
          <p:grpSp>
            <p:nvGrpSpPr>
              <p:cNvPr id="13" name="Group 15"/>
              <p:cNvGrpSpPr>
                <a:grpSpLocks/>
              </p:cNvGrpSpPr>
              <p:nvPr/>
            </p:nvGrpSpPr>
            <p:grpSpPr bwMode="auto">
              <a:xfrm>
                <a:off x="2448" y="1296"/>
                <a:ext cx="624" cy="96"/>
                <a:chOff x="2003" y="3439"/>
                <a:chExt cx="468" cy="244"/>
              </a:xfrm>
            </p:grpSpPr>
            <p:sp>
              <p:nvSpPr>
                <p:cNvPr id="21" name="Oval 16"/>
                <p:cNvSpPr>
                  <a:spLocks noChangeArrowheads="1"/>
                </p:cNvSpPr>
                <p:nvPr/>
              </p:nvSpPr>
              <p:spPr bwMode="gray">
                <a:xfrm>
                  <a:off x="2003" y="3439"/>
                  <a:ext cx="79" cy="24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gamma/>
                        <a:shade val="46275"/>
                        <a:invGamma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22" name="Rectangle 17"/>
                <p:cNvSpPr>
                  <a:spLocks noChangeArrowheads="1"/>
                </p:cNvSpPr>
                <p:nvPr/>
              </p:nvSpPr>
              <p:spPr bwMode="gray">
                <a:xfrm>
                  <a:off x="2048" y="3441"/>
                  <a:ext cx="388" cy="242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>
                        <a:gamma/>
                        <a:shade val="46275"/>
                        <a:invGamma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23" name="Oval 18"/>
                <p:cNvSpPr>
                  <a:spLocks noChangeArrowheads="1"/>
                </p:cNvSpPr>
                <p:nvPr/>
              </p:nvSpPr>
              <p:spPr bwMode="gray">
                <a:xfrm>
                  <a:off x="2400" y="3443"/>
                  <a:ext cx="71" cy="23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24" name="Oval 19"/>
                <p:cNvSpPr>
                  <a:spLocks noChangeArrowheads="1"/>
                </p:cNvSpPr>
                <p:nvPr/>
              </p:nvSpPr>
              <p:spPr bwMode="gray">
                <a:xfrm>
                  <a:off x="2438" y="3519"/>
                  <a:ext cx="20" cy="69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4" name="Rectangle 20"/>
              <p:cNvSpPr>
                <a:spLocks noChangeArrowheads="1"/>
              </p:cNvSpPr>
              <p:nvPr/>
            </p:nvSpPr>
            <p:spPr bwMode="gray">
              <a:xfrm rot="3419336">
                <a:off x="2880" y="1152"/>
                <a:ext cx="672" cy="672"/>
              </a:xfrm>
              <a:prstGeom prst="rect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hlink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ko-KR" altLang="en-US"/>
              </a:p>
            </p:txBody>
          </p:sp>
          <p:grpSp>
            <p:nvGrpSpPr>
              <p:cNvPr id="15" name="Group 21"/>
              <p:cNvGrpSpPr>
                <a:grpSpLocks/>
              </p:cNvGrpSpPr>
              <p:nvPr/>
            </p:nvGrpSpPr>
            <p:grpSpPr bwMode="auto">
              <a:xfrm>
                <a:off x="3600" y="1296"/>
                <a:ext cx="816" cy="96"/>
                <a:chOff x="2003" y="3439"/>
                <a:chExt cx="468" cy="244"/>
              </a:xfrm>
            </p:grpSpPr>
            <p:sp>
              <p:nvSpPr>
                <p:cNvPr id="17" name="Oval 22"/>
                <p:cNvSpPr>
                  <a:spLocks noChangeArrowheads="1"/>
                </p:cNvSpPr>
                <p:nvPr/>
              </p:nvSpPr>
              <p:spPr bwMode="gray">
                <a:xfrm>
                  <a:off x="2003" y="3439"/>
                  <a:ext cx="79" cy="24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gamma/>
                        <a:shade val="46275"/>
                        <a:invGamma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8" name="Rectangle 23"/>
                <p:cNvSpPr>
                  <a:spLocks noChangeArrowheads="1"/>
                </p:cNvSpPr>
                <p:nvPr/>
              </p:nvSpPr>
              <p:spPr bwMode="gray">
                <a:xfrm>
                  <a:off x="2048" y="3441"/>
                  <a:ext cx="388" cy="242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>
                        <a:gamma/>
                        <a:shade val="46275"/>
                        <a:invGamma/>
                      </a:srgbClr>
                    </a:gs>
                    <a:gs pos="50000">
                      <a:srgbClr val="FFFFFF"/>
                    </a:gs>
                    <a:gs pos="100000">
                      <a:srgbClr val="FFFF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9" name="Oval 24"/>
                <p:cNvSpPr>
                  <a:spLocks noChangeArrowheads="1"/>
                </p:cNvSpPr>
                <p:nvPr/>
              </p:nvSpPr>
              <p:spPr bwMode="gray">
                <a:xfrm>
                  <a:off x="2400" y="3443"/>
                  <a:ext cx="71" cy="23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20" name="Oval 25"/>
                <p:cNvSpPr>
                  <a:spLocks noChangeArrowheads="1"/>
                </p:cNvSpPr>
                <p:nvPr/>
              </p:nvSpPr>
              <p:spPr bwMode="gray">
                <a:xfrm>
                  <a:off x="2438" y="3519"/>
                  <a:ext cx="20" cy="69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6" name="Rectangle 26"/>
              <p:cNvSpPr>
                <a:spLocks noChangeArrowheads="1"/>
              </p:cNvSpPr>
              <p:nvPr/>
            </p:nvSpPr>
            <p:spPr bwMode="gray">
              <a:xfrm rot="3419336">
                <a:off x="4032" y="1152"/>
                <a:ext cx="672" cy="672"/>
              </a:xfrm>
              <a:prstGeom prst="rect">
                <a:avLst/>
              </a:prstGeom>
              <a:solidFill>
                <a:schemeClr val="accent1"/>
              </a:soli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29" name="Rectangle 27"/>
            <p:cNvSpPr>
              <a:spLocks noChangeArrowheads="1"/>
            </p:cNvSpPr>
            <p:nvPr/>
          </p:nvSpPr>
          <p:spPr bwMode="gray">
            <a:xfrm>
              <a:off x="1778298" y="2002433"/>
              <a:ext cx="830367" cy="32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김영완</a:t>
              </a:r>
              <a:endParaRPr lang="en-US" altLang="ko-K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gray">
            <a:xfrm>
              <a:off x="3473748" y="2002433"/>
              <a:ext cx="830367" cy="32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성지현</a:t>
              </a:r>
              <a:endParaRPr lang="en-US" altLang="ko-K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gray">
            <a:xfrm>
              <a:off x="5019973" y="2002433"/>
              <a:ext cx="830367" cy="32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황성용</a:t>
              </a:r>
              <a:endParaRPr lang="en-US" altLang="ko-K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gray">
            <a:xfrm>
              <a:off x="6715423" y="2002433"/>
              <a:ext cx="830367" cy="326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맑은 고딕" pitchFamily="50" charset="-127"/>
                  <a:ea typeface="맑은 고딕" pitchFamily="50" charset="-127"/>
                </a:rPr>
                <a:t>신왕섭</a:t>
              </a:r>
              <a:endParaRPr lang="en-US" altLang="ko-K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1914887" y="3294658"/>
              <a:ext cx="554137" cy="30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b="1" dirty="0" smtClean="0">
                  <a:solidFill>
                    <a:schemeClr val="tx2"/>
                  </a:solidFill>
                </a:rPr>
                <a:t>조</a:t>
              </a:r>
              <a:r>
                <a:rPr lang="ko-KR" altLang="en-US" b="1" dirty="0" smtClean="0">
                  <a:solidFill>
                    <a:schemeClr val="tx2"/>
                  </a:solidFill>
                  <a:ea typeface="굴림" charset="-127"/>
                </a:rPr>
                <a:t>장</a:t>
              </a:r>
              <a:endParaRPr lang="en-US" altLang="ko-KR" b="1" dirty="0">
                <a:solidFill>
                  <a:schemeClr val="tx2"/>
                </a:solidFill>
                <a:ea typeface="굴림" charset="-127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606954" y="3294658"/>
              <a:ext cx="554137" cy="30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b="1" dirty="0" smtClean="0">
                  <a:solidFill>
                    <a:schemeClr val="tx2"/>
                  </a:solidFill>
                  <a:ea typeface="굴림" charset="-127"/>
                </a:rPr>
                <a:t>조원</a:t>
              </a:r>
              <a:endParaRPr lang="en-US" altLang="ko-KR" b="1" dirty="0">
                <a:solidFill>
                  <a:schemeClr val="tx2"/>
                </a:solidFill>
                <a:ea typeface="굴림" charset="-127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5299022" y="3294658"/>
              <a:ext cx="554137" cy="30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b="1" dirty="0" smtClean="0">
                  <a:solidFill>
                    <a:schemeClr val="tx2"/>
                  </a:solidFill>
                  <a:ea typeface="굴림" charset="-127"/>
                </a:rPr>
                <a:t>조원</a:t>
              </a:r>
              <a:endParaRPr lang="en-US" altLang="ko-KR" b="1" dirty="0">
                <a:solidFill>
                  <a:schemeClr val="tx2"/>
                </a:solidFill>
                <a:ea typeface="굴림" charset="-127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6991089" y="3294658"/>
              <a:ext cx="554137" cy="30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ko-KR" altLang="en-US" b="1" dirty="0" smtClean="0">
                  <a:solidFill>
                    <a:schemeClr val="tx2"/>
                  </a:solidFill>
                  <a:ea typeface="굴림" charset="-127"/>
                </a:rPr>
                <a:t>조원</a:t>
              </a:r>
              <a:endParaRPr lang="en-US" altLang="ko-KR" b="1" dirty="0">
                <a:solidFill>
                  <a:schemeClr val="tx2"/>
                </a:solidFill>
                <a:ea typeface="굴림" charset="-127"/>
              </a:endParaRPr>
            </a:p>
          </p:txBody>
        </p:sp>
      </p:grpSp>
      <p:sp>
        <p:nvSpPr>
          <p:cNvPr id="38" name="제목 10"/>
          <p:cNvSpPr>
            <a:spLocks/>
          </p:cNvSpPr>
          <p:nvPr/>
        </p:nvSpPr>
        <p:spPr bwMode="auto">
          <a:xfrm>
            <a:off x="218132" y="173131"/>
            <a:ext cx="8242300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Preface</a:t>
            </a:r>
            <a:endParaRPr kumimoji="0" lang="en-US" altLang="ko-KR" sz="36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39" name="Rectangle 32"/>
          <p:cNvSpPr>
            <a:spLocks noChangeArrowheads="1"/>
          </p:cNvSpPr>
          <p:nvPr/>
        </p:nvSpPr>
        <p:spPr bwMode="auto">
          <a:xfrm>
            <a:off x="285720" y="71898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15616" y="20608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60052379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59832" y="20608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60082349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32040" y="20608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60085271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876256" y="20608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60052287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7584" y="3933056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 업무 총괄 및 일정관리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771800" y="393305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 분석 및 설계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788024" y="394583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 정보 수집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660232" y="393305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 분석 및 설계</a:t>
            </a:r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0"/>
          <p:cNvSpPr>
            <a:spLocks/>
          </p:cNvSpPr>
          <p:nvPr/>
        </p:nvSpPr>
        <p:spPr bwMode="auto">
          <a:xfrm>
            <a:off x="288925" y="2714625"/>
            <a:ext cx="82423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 Motivation</a:t>
            </a:r>
            <a:endParaRPr kumimoji="0" lang="en-US" altLang="ko-KR" sz="32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431831" y="324040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7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9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10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2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E02DD-8C66-4ABC-9515-BC525F32A3D1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  <p:sp>
        <p:nvSpPr>
          <p:cNvPr id="69" name="TextBox 68"/>
          <p:cNvSpPr txBox="1"/>
          <p:nvPr/>
        </p:nvSpPr>
        <p:spPr>
          <a:xfrm>
            <a:off x="755576" y="1340768"/>
            <a:ext cx="79928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쇼핑 시의 사용자의 문제점을 해결하고자 하는 방안에서 기획되어졌다</a:t>
            </a:r>
            <a:r>
              <a:rPr lang="en-US" altLang="ko-KR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7" name="그룹 66"/>
          <p:cNvGrpSpPr/>
          <p:nvPr/>
        </p:nvGrpSpPr>
        <p:grpSpPr>
          <a:xfrm>
            <a:off x="611560" y="2780319"/>
            <a:ext cx="7964957" cy="2966252"/>
            <a:chOff x="573087" y="1268980"/>
            <a:chExt cx="7987723" cy="4744350"/>
          </a:xfrm>
        </p:grpSpPr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1043608" y="1556792"/>
              <a:ext cx="7517202" cy="4456538"/>
            </a:xfrm>
            <a:prstGeom prst="roundRect">
              <a:avLst>
                <a:gd name="adj" fmla="val 3221"/>
              </a:avLst>
            </a:prstGeom>
            <a:gradFill rotWithShape="1">
              <a:gsLst>
                <a:gs pos="0">
                  <a:srgbClr val="99CCFF">
                    <a:gamma/>
                    <a:tint val="0"/>
                    <a:invGamma/>
                    <a:alpha val="0"/>
                  </a:srgbClr>
                </a:gs>
                <a:gs pos="100000">
                  <a:srgbClr val="99CCFF"/>
                </a:gs>
              </a:gsLst>
              <a:lin ang="2700000" scaled="1"/>
            </a:gradFill>
            <a:ln w="12700">
              <a:solidFill>
                <a:srgbClr val="FFFFFF"/>
              </a:solidFill>
              <a:round/>
              <a:headEnd/>
              <a:tailEnd/>
            </a:ln>
            <a:effectLst>
              <a:outerShdw dist="107763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ko-KR" altLang="ko-KR">
                <a:latin typeface="Verdana" pitchFamily="34" charset="0"/>
                <a:ea typeface="굴림" pitchFamily="50" charset="-127"/>
              </a:endParaRPr>
            </a:p>
          </p:txBody>
        </p:sp>
        <p:sp>
          <p:nvSpPr>
            <p:cNvPr id="9" name="AutoShape 4"/>
            <p:cNvSpPr>
              <a:spLocks noChangeArrowheads="1"/>
            </p:cNvSpPr>
            <p:nvPr/>
          </p:nvSpPr>
          <p:spPr bwMode="gray">
            <a:xfrm>
              <a:off x="707690" y="1350115"/>
              <a:ext cx="3147985" cy="65315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1"/>
                </a:gs>
                <a:gs pos="100000">
                  <a:schemeClr val="bg1">
                    <a:lumMod val="20000"/>
                    <a:lumOff val="8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Eras Bold ITC" pitchFamily="34" charset="0"/>
                <a:ea typeface="굴림" pitchFamily="50" charset="-127"/>
              </a:endParaRP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gray">
            <a:xfrm>
              <a:off x="999622" y="1268980"/>
              <a:ext cx="1088760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2400" b="1" dirty="0" smtClean="0">
                  <a:ln>
                    <a:solidFill>
                      <a:schemeClr val="bg2"/>
                    </a:solidFill>
                  </a:ln>
                  <a:solidFill>
                    <a:srgbClr val="92D050"/>
                  </a:solidFill>
                  <a:latin typeface="Eras Bold ITC" pitchFamily="34" charset="0"/>
                  <a:ea typeface="굴림" pitchFamily="50" charset="-127"/>
                </a:rPr>
                <a:t>문제점</a:t>
              </a:r>
              <a:endParaRPr lang="en-US" altLang="ko-KR" sz="2400" b="1" dirty="0">
                <a:ln>
                  <a:solidFill>
                    <a:schemeClr val="bg2"/>
                  </a:solidFill>
                </a:ln>
                <a:solidFill>
                  <a:srgbClr val="92D050"/>
                </a:solidFill>
                <a:latin typeface="Eras Bold ITC" pitchFamily="34" charset="0"/>
                <a:ea typeface="굴림" pitchFamily="50" charset="-127"/>
              </a:endParaRPr>
            </a:p>
          </p:txBody>
        </p:sp>
        <p:sp>
          <p:nvSpPr>
            <p:cNvPr id="11" name="Arc 79"/>
            <p:cNvSpPr>
              <a:spLocks/>
            </p:cNvSpPr>
            <p:nvPr/>
          </p:nvSpPr>
          <p:spPr bwMode="auto">
            <a:xfrm rot="14777287">
              <a:off x="560000" y="1302138"/>
              <a:ext cx="478666" cy="452491"/>
            </a:xfrm>
            <a:custGeom>
              <a:avLst/>
              <a:gdLst>
                <a:gd name="T0" fmla="*/ 0 w 24021"/>
                <a:gd name="T1" fmla="*/ 2147483647 h 34860"/>
                <a:gd name="T2" fmla="*/ 2147483647 w 24021"/>
                <a:gd name="T3" fmla="*/ 2147483647 h 34860"/>
                <a:gd name="T4" fmla="*/ 2147483647 w 24021"/>
                <a:gd name="T5" fmla="*/ 2147483647 h 34860"/>
                <a:gd name="T6" fmla="*/ 0 60000 65536"/>
                <a:gd name="T7" fmla="*/ 0 60000 65536"/>
                <a:gd name="T8" fmla="*/ 0 60000 65536"/>
                <a:gd name="T9" fmla="*/ 0 w 24021"/>
                <a:gd name="T10" fmla="*/ 0 h 34860"/>
                <a:gd name="T11" fmla="*/ 24021 w 24021"/>
                <a:gd name="T12" fmla="*/ 34860 h 348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21" h="34860" fill="none" extrusionOk="0">
                  <a:moveTo>
                    <a:pt x="0" y="136"/>
                  </a:moveTo>
                  <a:cubicBezTo>
                    <a:pt x="803" y="45"/>
                    <a:pt x="1612" y="-1"/>
                    <a:pt x="2421" y="0"/>
                  </a:cubicBezTo>
                  <a:cubicBezTo>
                    <a:pt x="14350" y="0"/>
                    <a:pt x="24021" y="9670"/>
                    <a:pt x="24021" y="21600"/>
                  </a:cubicBezTo>
                  <a:cubicBezTo>
                    <a:pt x="24021" y="26402"/>
                    <a:pt x="22420" y="31068"/>
                    <a:pt x="19471" y="34859"/>
                  </a:cubicBezTo>
                </a:path>
                <a:path w="24021" h="34860" stroke="0" extrusionOk="0">
                  <a:moveTo>
                    <a:pt x="0" y="136"/>
                  </a:moveTo>
                  <a:cubicBezTo>
                    <a:pt x="803" y="45"/>
                    <a:pt x="1612" y="-1"/>
                    <a:pt x="2421" y="0"/>
                  </a:cubicBezTo>
                  <a:cubicBezTo>
                    <a:pt x="14350" y="0"/>
                    <a:pt x="24021" y="9670"/>
                    <a:pt x="24021" y="21600"/>
                  </a:cubicBezTo>
                  <a:cubicBezTo>
                    <a:pt x="24021" y="26402"/>
                    <a:pt x="22420" y="31068"/>
                    <a:pt x="19471" y="34859"/>
                  </a:cubicBezTo>
                  <a:lnTo>
                    <a:pt x="2421" y="21600"/>
                  </a:lnTo>
                  <a:close/>
                </a:path>
              </a:pathLst>
            </a:custGeom>
            <a:noFill/>
            <a:ln w="19050">
              <a:solidFill>
                <a:srgbClr val="FFFFFF"/>
              </a:solidFill>
              <a:prstDash val="sysDot"/>
              <a:round/>
              <a:headEnd type="triangle" w="sm" len="lg"/>
              <a:tailEnd type="triangle" w="sm" len="lg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133480" y="3521946"/>
            <a:ext cx="74709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sz="2000" b="1" dirty="0" smtClean="0">
                <a:latin typeface="맑은 고딕" pitchFamily="50" charset="-127"/>
                <a:ea typeface="맑은 고딕" pitchFamily="50" charset="-127"/>
              </a:rPr>
              <a:t>소비 품목들을 떨어지는 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ko-KR" sz="2000" b="1" dirty="0" smtClean="0">
                <a:latin typeface="맑은 고딕" pitchFamily="50" charset="-127"/>
                <a:ea typeface="맑은 고딕" pitchFamily="50" charset="-127"/>
              </a:rPr>
              <a:t>그때 그때마다 기록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(list)</a:t>
            </a:r>
            <a:r>
              <a:rPr lang="ko-KR" altLang="ko-KR" sz="2000" b="1" dirty="0" smtClean="0">
                <a:latin typeface="맑은 고딕" pitchFamily="50" charset="-127"/>
                <a:ea typeface="맑은 고딕" pitchFamily="50" charset="-127"/>
              </a:rPr>
              <a:t>해야 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ko-KR" sz="2000" b="1" dirty="0" smtClean="0">
                <a:latin typeface="맑은 고딕" pitchFamily="50" charset="-127"/>
                <a:ea typeface="맑은 고딕" pitchFamily="50" charset="-127"/>
              </a:rPr>
              <a:t>한다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. (ex. </a:t>
            </a:r>
            <a:r>
              <a:rPr lang="ko-KR" altLang="ko-KR" sz="2000" b="1" dirty="0" smtClean="0">
                <a:latin typeface="맑은 고딕" pitchFamily="50" charset="-127"/>
                <a:ea typeface="맑은 고딕" pitchFamily="50" charset="-127"/>
              </a:rPr>
              <a:t>샴푸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ko-KR" sz="2000" b="1" dirty="0" smtClean="0">
                <a:latin typeface="맑은 고딕" pitchFamily="50" charset="-127"/>
                <a:ea typeface="맑은 고딕" pitchFamily="50" charset="-127"/>
              </a:rPr>
              <a:t>화장품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ko-KR" sz="2000" b="1" dirty="0" smtClean="0">
                <a:latin typeface="맑은 고딕" pitchFamily="50" charset="-127"/>
                <a:ea typeface="맑은 고딕" pitchFamily="50" charset="-127"/>
              </a:rPr>
              <a:t>우유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ko-KR" sz="2000" b="1" dirty="0" smtClean="0">
                <a:latin typeface="맑은 고딕" pitchFamily="50" charset="-127"/>
                <a:ea typeface="맑은 고딕" pitchFamily="50" charset="-127"/>
              </a:rPr>
              <a:t>물건을 구입을 위해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 Store</a:t>
            </a:r>
            <a:r>
              <a:rPr lang="ko-KR" altLang="ko-KR" sz="2000" b="1" dirty="0" smtClean="0">
                <a:latin typeface="맑은 고딕" pitchFamily="50" charset="-127"/>
                <a:ea typeface="맑은 고딕" pitchFamily="50" charset="-127"/>
              </a:rPr>
              <a:t>에 갔으나 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ko-KR" sz="2000" b="1" dirty="0" smtClean="0">
                <a:latin typeface="맑은 고딕" pitchFamily="50" charset="-127"/>
                <a:ea typeface="맑은 고딕" pitchFamily="50" charset="-127"/>
              </a:rPr>
              <a:t>해당 품목을 팔지 않아 여기저기 헤맨 경험이 있다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ko-KR" altLang="en-US" dirty="0"/>
          </a:p>
        </p:txBody>
      </p:sp>
      <p:sp>
        <p:nvSpPr>
          <p:cNvPr id="72" name="제목 10"/>
          <p:cNvSpPr>
            <a:spLocks/>
          </p:cNvSpPr>
          <p:nvPr/>
        </p:nvSpPr>
        <p:spPr bwMode="auto">
          <a:xfrm>
            <a:off x="218132" y="173131"/>
            <a:ext cx="8242300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Motivation</a:t>
            </a:r>
            <a:endParaRPr kumimoji="0" lang="en-US" altLang="ko-KR" sz="36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73" name="Rectangle 32"/>
          <p:cNvSpPr>
            <a:spLocks noChangeArrowheads="1"/>
          </p:cNvSpPr>
          <p:nvPr/>
        </p:nvSpPr>
        <p:spPr bwMode="auto">
          <a:xfrm>
            <a:off x="285720" y="71898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grpSp>
        <p:nvGrpSpPr>
          <p:cNvPr id="80" name="그룹 79"/>
          <p:cNvGrpSpPr/>
          <p:nvPr/>
        </p:nvGrpSpPr>
        <p:grpSpPr>
          <a:xfrm>
            <a:off x="5357818" y="3214686"/>
            <a:ext cx="3234178" cy="2071702"/>
            <a:chOff x="4406900" y="1916113"/>
            <a:chExt cx="3808438" cy="2584457"/>
          </a:xfrm>
        </p:grpSpPr>
        <p:sp>
          <p:nvSpPr>
            <p:cNvPr id="81" name="Oval 41"/>
            <p:cNvSpPr>
              <a:spLocks noChangeArrowheads="1"/>
            </p:cNvSpPr>
            <p:nvPr/>
          </p:nvSpPr>
          <p:spPr bwMode="auto">
            <a:xfrm>
              <a:off x="5286380" y="2000240"/>
              <a:ext cx="2928958" cy="2500330"/>
            </a:xfrm>
            <a:prstGeom prst="ellipse">
              <a:avLst/>
            </a:prstGeom>
            <a:gradFill rotWithShape="1">
              <a:gsLst>
                <a:gs pos="35000">
                  <a:schemeClr val="tx1"/>
                </a:gs>
                <a:gs pos="100000">
                  <a:srgbClr val="CCFF33">
                    <a:gamma/>
                    <a:shade val="46275"/>
                    <a:invGamma/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굴림" pitchFamily="50" charset="-127"/>
                <a:ea typeface="굴림" pitchFamily="50" charset="-127"/>
              </a:endParaRPr>
            </a:p>
          </p:txBody>
        </p:sp>
        <p:grpSp>
          <p:nvGrpSpPr>
            <p:cNvPr id="82" name="그룹 80"/>
            <p:cNvGrpSpPr>
              <a:grpSpLocks/>
            </p:cNvGrpSpPr>
            <p:nvPr/>
          </p:nvGrpSpPr>
          <p:grpSpPr bwMode="auto">
            <a:xfrm>
              <a:off x="4406903" y="1916115"/>
              <a:ext cx="3594104" cy="2239963"/>
              <a:chOff x="955675" y="2201863"/>
              <a:chExt cx="5634038" cy="3511550"/>
            </a:xfrm>
          </p:grpSpPr>
          <p:sp>
            <p:nvSpPr>
              <p:cNvPr id="85" name="AutoShape 63"/>
              <p:cNvSpPr>
                <a:spLocks noChangeArrowheads="1"/>
              </p:cNvSpPr>
              <p:nvPr/>
            </p:nvSpPr>
            <p:spPr bwMode="auto">
              <a:xfrm>
                <a:off x="3819525" y="2279650"/>
                <a:ext cx="808038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6" name="AutoShape 64"/>
              <p:cNvSpPr>
                <a:spLocks noChangeArrowheads="1"/>
              </p:cNvSpPr>
              <p:nvPr/>
            </p:nvSpPr>
            <p:spPr bwMode="auto">
              <a:xfrm>
                <a:off x="4481513" y="2201863"/>
                <a:ext cx="808037" cy="808037"/>
              </a:xfrm>
              <a:prstGeom prst="cube">
                <a:avLst>
                  <a:gd name="adj" fmla="val 33333"/>
                </a:avLst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7" name="AutoShape 65"/>
              <p:cNvSpPr>
                <a:spLocks noChangeArrowheads="1"/>
              </p:cNvSpPr>
              <p:nvPr/>
            </p:nvSpPr>
            <p:spPr bwMode="auto">
              <a:xfrm>
                <a:off x="5121275" y="2279650"/>
                <a:ext cx="806450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8" name="AutoShape 66"/>
              <p:cNvSpPr>
                <a:spLocks noChangeArrowheads="1"/>
              </p:cNvSpPr>
              <p:nvPr/>
            </p:nvSpPr>
            <p:spPr bwMode="auto">
              <a:xfrm>
                <a:off x="5772150" y="4165600"/>
                <a:ext cx="806450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9" name="AutoShape 67"/>
              <p:cNvSpPr>
                <a:spLocks noChangeArrowheads="1"/>
              </p:cNvSpPr>
              <p:nvPr/>
            </p:nvSpPr>
            <p:spPr bwMode="auto">
              <a:xfrm>
                <a:off x="5772150" y="3536950"/>
                <a:ext cx="806450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0" name="AutoShape 68"/>
              <p:cNvSpPr>
                <a:spLocks noChangeArrowheads="1"/>
              </p:cNvSpPr>
              <p:nvPr/>
            </p:nvSpPr>
            <p:spPr bwMode="auto">
              <a:xfrm>
                <a:off x="5772150" y="2908300"/>
                <a:ext cx="806450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1" name="AutoShape 69"/>
              <p:cNvSpPr>
                <a:spLocks noChangeArrowheads="1"/>
              </p:cNvSpPr>
              <p:nvPr/>
            </p:nvSpPr>
            <p:spPr bwMode="auto">
              <a:xfrm>
                <a:off x="5781675" y="2301875"/>
                <a:ext cx="808038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" name="AutoShape 71"/>
              <p:cNvSpPr>
                <a:spLocks noChangeArrowheads="1"/>
              </p:cNvSpPr>
              <p:nvPr/>
            </p:nvSpPr>
            <p:spPr bwMode="auto">
              <a:xfrm>
                <a:off x="3819525" y="4165600"/>
                <a:ext cx="808038" cy="808038"/>
              </a:xfrm>
              <a:prstGeom prst="cube">
                <a:avLst>
                  <a:gd name="adj" fmla="val 33333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3" name="AutoShape 72"/>
              <p:cNvSpPr>
                <a:spLocks noChangeArrowheads="1"/>
              </p:cNvSpPr>
              <p:nvPr/>
            </p:nvSpPr>
            <p:spPr bwMode="auto">
              <a:xfrm>
                <a:off x="4470400" y="4165600"/>
                <a:ext cx="808038" cy="808038"/>
              </a:xfrm>
              <a:prstGeom prst="cube">
                <a:avLst>
                  <a:gd name="adj" fmla="val 33333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4" name="AutoShape 73"/>
              <p:cNvSpPr>
                <a:spLocks noChangeArrowheads="1"/>
              </p:cNvSpPr>
              <p:nvPr/>
            </p:nvSpPr>
            <p:spPr bwMode="auto">
              <a:xfrm>
                <a:off x="5121275" y="4165600"/>
                <a:ext cx="806450" cy="808038"/>
              </a:xfrm>
              <a:prstGeom prst="cube">
                <a:avLst>
                  <a:gd name="adj" fmla="val 33333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5" name="AutoShape 74"/>
              <p:cNvSpPr>
                <a:spLocks noChangeArrowheads="1"/>
              </p:cNvSpPr>
              <p:nvPr/>
            </p:nvSpPr>
            <p:spPr bwMode="auto">
              <a:xfrm>
                <a:off x="3819525" y="3536950"/>
                <a:ext cx="808038" cy="808038"/>
              </a:xfrm>
              <a:prstGeom prst="cube">
                <a:avLst>
                  <a:gd name="adj" fmla="val 33333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6" name="AutoShape 75"/>
              <p:cNvSpPr>
                <a:spLocks noChangeArrowheads="1"/>
              </p:cNvSpPr>
              <p:nvPr/>
            </p:nvSpPr>
            <p:spPr bwMode="auto">
              <a:xfrm>
                <a:off x="4470400" y="3536950"/>
                <a:ext cx="808038" cy="808038"/>
              </a:xfrm>
              <a:prstGeom prst="cube">
                <a:avLst>
                  <a:gd name="adj" fmla="val 33333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7" name="AutoShape 76"/>
              <p:cNvSpPr>
                <a:spLocks noChangeArrowheads="1"/>
              </p:cNvSpPr>
              <p:nvPr/>
            </p:nvSpPr>
            <p:spPr bwMode="auto">
              <a:xfrm>
                <a:off x="5121275" y="3536950"/>
                <a:ext cx="806450" cy="808038"/>
              </a:xfrm>
              <a:prstGeom prst="cube">
                <a:avLst>
                  <a:gd name="adj" fmla="val 33333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8" name="AutoShape 77"/>
              <p:cNvSpPr>
                <a:spLocks noChangeArrowheads="1"/>
              </p:cNvSpPr>
              <p:nvPr/>
            </p:nvSpPr>
            <p:spPr bwMode="auto">
              <a:xfrm>
                <a:off x="3819525" y="2908300"/>
                <a:ext cx="808038" cy="808038"/>
              </a:xfrm>
              <a:prstGeom prst="cube">
                <a:avLst>
                  <a:gd name="adj" fmla="val 33333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9" name="AutoShape 78"/>
              <p:cNvSpPr>
                <a:spLocks noChangeArrowheads="1"/>
              </p:cNvSpPr>
              <p:nvPr/>
            </p:nvSpPr>
            <p:spPr bwMode="auto">
              <a:xfrm>
                <a:off x="4470400" y="2908300"/>
                <a:ext cx="808038" cy="808038"/>
              </a:xfrm>
              <a:prstGeom prst="cube">
                <a:avLst>
                  <a:gd name="adj" fmla="val 33333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0" name="AutoShape 79"/>
              <p:cNvSpPr>
                <a:spLocks noChangeArrowheads="1"/>
              </p:cNvSpPr>
              <p:nvPr/>
            </p:nvSpPr>
            <p:spPr bwMode="auto">
              <a:xfrm>
                <a:off x="5121275" y="2908300"/>
                <a:ext cx="806450" cy="808038"/>
              </a:xfrm>
              <a:prstGeom prst="cube">
                <a:avLst>
                  <a:gd name="adj" fmla="val 33333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1" name="AutoShape 80"/>
              <p:cNvSpPr>
                <a:spLocks noChangeArrowheads="1"/>
              </p:cNvSpPr>
              <p:nvPr/>
            </p:nvSpPr>
            <p:spPr bwMode="auto">
              <a:xfrm>
                <a:off x="3460750" y="4535488"/>
                <a:ext cx="806450" cy="808037"/>
              </a:xfrm>
              <a:prstGeom prst="cube">
                <a:avLst>
                  <a:gd name="adj" fmla="val 33333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2" name="AutoShape 81"/>
              <p:cNvSpPr>
                <a:spLocks noChangeArrowheads="1"/>
              </p:cNvSpPr>
              <p:nvPr/>
            </p:nvSpPr>
            <p:spPr bwMode="auto">
              <a:xfrm>
                <a:off x="4111625" y="4535488"/>
                <a:ext cx="806450" cy="808037"/>
              </a:xfrm>
              <a:prstGeom prst="cube">
                <a:avLst>
                  <a:gd name="adj" fmla="val 33333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3" name="AutoShape 82"/>
              <p:cNvSpPr>
                <a:spLocks noChangeArrowheads="1"/>
              </p:cNvSpPr>
              <p:nvPr/>
            </p:nvSpPr>
            <p:spPr bwMode="auto">
              <a:xfrm>
                <a:off x="4760913" y="4535488"/>
                <a:ext cx="808037" cy="808037"/>
              </a:xfrm>
              <a:prstGeom prst="cube">
                <a:avLst>
                  <a:gd name="adj" fmla="val 33333"/>
                </a:avLst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4" name="AutoShape 83"/>
              <p:cNvSpPr>
                <a:spLocks noChangeArrowheads="1"/>
              </p:cNvSpPr>
              <p:nvPr/>
            </p:nvSpPr>
            <p:spPr bwMode="auto">
              <a:xfrm>
                <a:off x="5411788" y="4535488"/>
                <a:ext cx="808037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5" name="AutoShape 84"/>
              <p:cNvSpPr>
                <a:spLocks noChangeArrowheads="1"/>
              </p:cNvSpPr>
              <p:nvPr/>
            </p:nvSpPr>
            <p:spPr bwMode="auto">
              <a:xfrm>
                <a:off x="3460750" y="3906838"/>
                <a:ext cx="806450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6" name="AutoShape 85"/>
              <p:cNvSpPr>
                <a:spLocks noChangeArrowheads="1"/>
              </p:cNvSpPr>
              <p:nvPr/>
            </p:nvSpPr>
            <p:spPr bwMode="auto">
              <a:xfrm>
                <a:off x="4111625" y="3906838"/>
                <a:ext cx="806450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7" name="AutoShape 86"/>
              <p:cNvSpPr>
                <a:spLocks noChangeArrowheads="1"/>
              </p:cNvSpPr>
              <p:nvPr/>
            </p:nvSpPr>
            <p:spPr bwMode="auto">
              <a:xfrm>
                <a:off x="4760913" y="3906838"/>
                <a:ext cx="808037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8" name="AutoShape 87"/>
              <p:cNvSpPr>
                <a:spLocks noChangeArrowheads="1"/>
              </p:cNvSpPr>
              <p:nvPr/>
            </p:nvSpPr>
            <p:spPr bwMode="auto">
              <a:xfrm>
                <a:off x="5411788" y="3906838"/>
                <a:ext cx="808037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9" name="AutoShape 88"/>
              <p:cNvSpPr>
                <a:spLocks noChangeArrowheads="1"/>
              </p:cNvSpPr>
              <p:nvPr/>
            </p:nvSpPr>
            <p:spPr bwMode="auto">
              <a:xfrm>
                <a:off x="3460750" y="3278188"/>
                <a:ext cx="806450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0" name="AutoShape 89"/>
              <p:cNvSpPr>
                <a:spLocks noChangeArrowheads="1"/>
              </p:cNvSpPr>
              <p:nvPr/>
            </p:nvSpPr>
            <p:spPr bwMode="auto">
              <a:xfrm>
                <a:off x="4111625" y="3278188"/>
                <a:ext cx="806450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1" name="AutoShape 90"/>
              <p:cNvSpPr>
                <a:spLocks noChangeArrowheads="1"/>
              </p:cNvSpPr>
              <p:nvPr/>
            </p:nvSpPr>
            <p:spPr bwMode="auto">
              <a:xfrm>
                <a:off x="4760913" y="3278188"/>
                <a:ext cx="808037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2" name="AutoShape 91"/>
              <p:cNvSpPr>
                <a:spLocks noChangeArrowheads="1"/>
              </p:cNvSpPr>
              <p:nvPr/>
            </p:nvSpPr>
            <p:spPr bwMode="auto">
              <a:xfrm>
                <a:off x="5411788" y="3278188"/>
                <a:ext cx="808037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3" name="AutoShape 92"/>
              <p:cNvSpPr>
                <a:spLocks noChangeArrowheads="1"/>
              </p:cNvSpPr>
              <p:nvPr/>
            </p:nvSpPr>
            <p:spPr bwMode="auto">
              <a:xfrm>
                <a:off x="3460750" y="2649538"/>
                <a:ext cx="806450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4" name="AutoShape 93"/>
              <p:cNvSpPr>
                <a:spLocks noChangeArrowheads="1"/>
              </p:cNvSpPr>
              <p:nvPr/>
            </p:nvSpPr>
            <p:spPr bwMode="auto">
              <a:xfrm>
                <a:off x="4111625" y="2649538"/>
                <a:ext cx="806450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5" name="AutoShape 94"/>
              <p:cNvSpPr>
                <a:spLocks noChangeArrowheads="1"/>
              </p:cNvSpPr>
              <p:nvPr/>
            </p:nvSpPr>
            <p:spPr bwMode="auto">
              <a:xfrm>
                <a:off x="4760913" y="2649538"/>
                <a:ext cx="808037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6" name="AutoShape 95"/>
              <p:cNvSpPr>
                <a:spLocks noChangeArrowheads="1"/>
              </p:cNvSpPr>
              <p:nvPr/>
            </p:nvSpPr>
            <p:spPr bwMode="auto">
              <a:xfrm>
                <a:off x="5411788" y="2649538"/>
                <a:ext cx="808037" cy="808037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7" name="AutoShape 96"/>
              <p:cNvSpPr>
                <a:spLocks noChangeArrowheads="1"/>
              </p:cNvSpPr>
              <p:nvPr/>
            </p:nvSpPr>
            <p:spPr bwMode="auto">
              <a:xfrm>
                <a:off x="3100388" y="4905375"/>
                <a:ext cx="808037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8" name="AutoShape 97"/>
              <p:cNvSpPr>
                <a:spLocks noChangeArrowheads="1"/>
              </p:cNvSpPr>
              <p:nvPr/>
            </p:nvSpPr>
            <p:spPr bwMode="auto">
              <a:xfrm>
                <a:off x="3751263" y="4905375"/>
                <a:ext cx="808037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9" name="AutoShape 98"/>
              <p:cNvSpPr>
                <a:spLocks noChangeArrowheads="1"/>
              </p:cNvSpPr>
              <p:nvPr/>
            </p:nvSpPr>
            <p:spPr bwMode="auto">
              <a:xfrm>
                <a:off x="4402138" y="4905375"/>
                <a:ext cx="808037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0" name="AutoShape 99"/>
              <p:cNvSpPr>
                <a:spLocks noChangeArrowheads="1"/>
              </p:cNvSpPr>
              <p:nvPr/>
            </p:nvSpPr>
            <p:spPr bwMode="auto">
              <a:xfrm>
                <a:off x="5053013" y="4905375"/>
                <a:ext cx="808037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1" name="AutoShape 100"/>
              <p:cNvSpPr>
                <a:spLocks noChangeArrowheads="1"/>
              </p:cNvSpPr>
              <p:nvPr/>
            </p:nvSpPr>
            <p:spPr bwMode="auto">
              <a:xfrm>
                <a:off x="3100388" y="4276725"/>
                <a:ext cx="808037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2" name="AutoShape 101"/>
              <p:cNvSpPr>
                <a:spLocks noChangeArrowheads="1"/>
              </p:cNvSpPr>
              <p:nvPr/>
            </p:nvSpPr>
            <p:spPr bwMode="auto">
              <a:xfrm>
                <a:off x="3751263" y="4276725"/>
                <a:ext cx="808037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3" name="AutoShape 102"/>
              <p:cNvSpPr>
                <a:spLocks noChangeArrowheads="1"/>
              </p:cNvSpPr>
              <p:nvPr/>
            </p:nvSpPr>
            <p:spPr bwMode="auto">
              <a:xfrm>
                <a:off x="4402138" y="4276725"/>
                <a:ext cx="808037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4" name="AutoShape 103"/>
              <p:cNvSpPr>
                <a:spLocks noChangeArrowheads="1"/>
              </p:cNvSpPr>
              <p:nvPr/>
            </p:nvSpPr>
            <p:spPr bwMode="auto">
              <a:xfrm>
                <a:off x="5053013" y="4276725"/>
                <a:ext cx="808037" cy="808038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5" name="AutoShape 104"/>
              <p:cNvSpPr>
                <a:spLocks noChangeArrowheads="1"/>
              </p:cNvSpPr>
              <p:nvPr/>
            </p:nvSpPr>
            <p:spPr bwMode="auto">
              <a:xfrm>
                <a:off x="3751263" y="3649663"/>
                <a:ext cx="808037" cy="806450"/>
              </a:xfrm>
              <a:prstGeom prst="cube">
                <a:avLst>
                  <a:gd name="adj" fmla="val 33333"/>
                </a:avLst>
              </a:prstGeom>
              <a:solidFill>
                <a:srgbClr val="7FA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6" name="Line 109"/>
              <p:cNvSpPr>
                <a:spLocks noChangeShapeType="1"/>
              </p:cNvSpPr>
              <p:nvPr/>
            </p:nvSpPr>
            <p:spPr bwMode="auto">
              <a:xfrm>
                <a:off x="955675" y="4276725"/>
                <a:ext cx="2349500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 type="oval" w="med" len="med"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7" name="Rectangle 110"/>
              <p:cNvSpPr>
                <a:spLocks noChangeArrowheads="1"/>
              </p:cNvSpPr>
              <p:nvPr/>
            </p:nvSpPr>
            <p:spPr bwMode="invGray">
              <a:xfrm>
                <a:off x="1123843" y="3006388"/>
                <a:ext cx="2202275" cy="43412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b="1" dirty="0">
                    <a:solidFill>
                      <a:srgbClr val="FFFF00"/>
                    </a:solidFill>
                    <a:latin typeface="Arial Black" pitchFamily="34" charset="0"/>
                  </a:rPr>
                  <a:t>INFORMATION</a:t>
                </a:r>
              </a:p>
            </p:txBody>
          </p:sp>
          <p:sp>
            <p:nvSpPr>
              <p:cNvPr id="128" name="Rectangle 111"/>
              <p:cNvSpPr>
                <a:spLocks noChangeArrowheads="1"/>
              </p:cNvSpPr>
              <p:nvPr/>
            </p:nvSpPr>
            <p:spPr bwMode="auto">
              <a:xfrm>
                <a:off x="1442272" y="3790112"/>
                <a:ext cx="1319455" cy="43412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ko-KR" sz="1200" b="1" dirty="0">
                    <a:solidFill>
                      <a:srgbClr val="CCECFF"/>
                    </a:solidFill>
                    <a:latin typeface="Arial Black" pitchFamily="34" charset="0"/>
                  </a:rPr>
                  <a:t>DESIGN</a:t>
                </a:r>
              </a:p>
            </p:txBody>
          </p:sp>
          <p:sp>
            <p:nvSpPr>
              <p:cNvPr id="129" name="Line 112"/>
              <p:cNvSpPr>
                <a:spLocks noChangeShapeType="1"/>
              </p:cNvSpPr>
              <p:nvPr/>
            </p:nvSpPr>
            <p:spPr bwMode="auto">
              <a:xfrm>
                <a:off x="1294310" y="3463925"/>
                <a:ext cx="3466602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/>
                <a:tailEnd type="oval" w="med" len="med"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0" name="AutoShape 114"/>
              <p:cNvSpPr>
                <a:spLocks noChangeArrowheads="1"/>
              </p:cNvSpPr>
              <p:nvPr/>
            </p:nvSpPr>
            <p:spPr bwMode="auto">
              <a:xfrm>
                <a:off x="3116263" y="3649663"/>
                <a:ext cx="806450" cy="806450"/>
              </a:xfrm>
              <a:prstGeom prst="cube">
                <a:avLst>
                  <a:gd name="adj" fmla="val 33333"/>
                </a:avLst>
              </a:prstGeom>
              <a:solidFill>
                <a:srgbClr val="33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1" name="AutoShape 115"/>
              <p:cNvSpPr>
                <a:spLocks noChangeArrowheads="1"/>
              </p:cNvSpPr>
              <p:nvPr/>
            </p:nvSpPr>
            <p:spPr bwMode="auto">
              <a:xfrm>
                <a:off x="4350503" y="4461877"/>
                <a:ext cx="808036" cy="806450"/>
              </a:xfrm>
              <a:prstGeom prst="cube">
                <a:avLst>
                  <a:gd name="adj" fmla="val 33333"/>
                </a:avLst>
              </a:prstGeom>
              <a:solidFill>
                <a:srgbClr val="FF6600">
                  <a:alpha val="50195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2" name="AutoShape 116"/>
              <p:cNvSpPr>
                <a:spLocks noChangeArrowheads="1"/>
              </p:cNvSpPr>
              <p:nvPr/>
            </p:nvSpPr>
            <p:spPr bwMode="auto">
              <a:xfrm>
                <a:off x="5053013" y="3649663"/>
                <a:ext cx="808037" cy="806450"/>
              </a:xfrm>
              <a:prstGeom prst="cube">
                <a:avLst>
                  <a:gd name="adj" fmla="val 33333"/>
                </a:avLst>
              </a:prstGeom>
              <a:solidFill>
                <a:srgbClr val="FF6600">
                  <a:alpha val="50195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3" name="AutoShape 117"/>
              <p:cNvSpPr>
                <a:spLocks noChangeArrowheads="1"/>
              </p:cNvSpPr>
              <p:nvPr/>
            </p:nvSpPr>
            <p:spPr bwMode="auto">
              <a:xfrm>
                <a:off x="4402138" y="3021013"/>
                <a:ext cx="808037" cy="808037"/>
              </a:xfrm>
              <a:prstGeom prst="cube">
                <a:avLst>
                  <a:gd name="adj" fmla="val 33333"/>
                </a:avLst>
              </a:prstGeom>
              <a:solidFill>
                <a:srgbClr val="FF6600">
                  <a:alpha val="50195"/>
                </a:srgb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4" name="AutoShape 118"/>
              <p:cNvSpPr>
                <a:spLocks noChangeArrowheads="1"/>
              </p:cNvSpPr>
              <p:nvPr/>
            </p:nvSpPr>
            <p:spPr bwMode="auto">
              <a:xfrm>
                <a:off x="5086350" y="2806700"/>
                <a:ext cx="808038" cy="808038"/>
              </a:xfrm>
              <a:prstGeom prst="cube">
                <a:avLst>
                  <a:gd name="adj" fmla="val 33333"/>
                </a:avLst>
              </a:prstGeom>
              <a:solidFill>
                <a:srgbClr val="CC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5" name="AutoShape 119"/>
              <p:cNvSpPr>
                <a:spLocks noChangeArrowheads="1"/>
              </p:cNvSpPr>
              <p:nvPr/>
            </p:nvSpPr>
            <p:spPr bwMode="auto">
              <a:xfrm>
                <a:off x="4306888" y="2767013"/>
                <a:ext cx="1741487" cy="1741487"/>
              </a:xfrm>
              <a:prstGeom prst="cube">
                <a:avLst>
                  <a:gd name="adj" fmla="val 25000"/>
                </a:avLst>
              </a:prstGeom>
              <a:noFill/>
              <a:ln w="19050">
                <a:solidFill>
                  <a:schemeClr val="bg1"/>
                </a:solidFill>
                <a:prstDash val="sysDot"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83" name="Line 109"/>
            <p:cNvSpPr>
              <a:spLocks noChangeShapeType="1"/>
            </p:cNvSpPr>
            <p:nvPr/>
          </p:nvSpPr>
          <p:spPr bwMode="auto">
            <a:xfrm>
              <a:off x="4786313" y="3714750"/>
              <a:ext cx="1857375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4" name="Rectangle 111"/>
            <p:cNvSpPr>
              <a:spLocks noChangeArrowheads="1"/>
            </p:cNvSpPr>
            <p:nvPr/>
          </p:nvSpPr>
          <p:spPr bwMode="auto">
            <a:xfrm>
              <a:off x="4730155" y="3438525"/>
              <a:ext cx="1404937" cy="2762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ko-KR" sz="1200" b="1" dirty="0">
                  <a:solidFill>
                    <a:srgbClr val="FF6699"/>
                  </a:solidFill>
                  <a:latin typeface="Arial Black" pitchFamily="34" charset="0"/>
                </a:rPr>
                <a:t>INFORMATION</a:t>
              </a: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0"/>
          <p:cNvSpPr>
            <a:spLocks/>
          </p:cNvSpPr>
          <p:nvPr/>
        </p:nvSpPr>
        <p:spPr bwMode="auto">
          <a:xfrm>
            <a:off x="288925" y="2714625"/>
            <a:ext cx="82423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 Goals</a:t>
            </a:r>
            <a:endParaRPr kumimoji="0" lang="en-US" altLang="ko-KR" sz="32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431831" y="324040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7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9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10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2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EE02DD-8C66-4ABC-9515-BC525F32A3D1}" type="slidenum">
              <a:rPr lang="en-US" altLang="ko-KR" smtClean="0"/>
              <a:pPr>
                <a:defRPr/>
              </a:pPr>
              <a:t>7</a:t>
            </a:fld>
            <a:endParaRPr lang="en-US" altLang="ko-KR"/>
          </a:p>
        </p:txBody>
      </p:sp>
      <p:grpSp>
        <p:nvGrpSpPr>
          <p:cNvPr id="10" name="그룹 9"/>
          <p:cNvGrpSpPr/>
          <p:nvPr/>
        </p:nvGrpSpPr>
        <p:grpSpPr>
          <a:xfrm>
            <a:off x="642910" y="1268760"/>
            <a:ext cx="5786478" cy="4751040"/>
            <a:chOff x="642910" y="1268760"/>
            <a:chExt cx="5745819" cy="4751040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ltGray">
            <a:xfrm>
              <a:off x="642910" y="1268760"/>
              <a:ext cx="5745819" cy="4751040"/>
            </a:xfrm>
            <a:prstGeom prst="rightArrow">
              <a:avLst>
                <a:gd name="adj1" fmla="val 79306"/>
                <a:gd name="adj2" fmla="val 30055"/>
              </a:avLst>
            </a:prstGeom>
            <a:gradFill flip="none" rotWithShape="1">
              <a:gsLst>
                <a:gs pos="0">
                  <a:schemeClr val="bg1">
                    <a:lumMod val="60000"/>
                    <a:lumOff val="40000"/>
                    <a:shade val="30000"/>
                    <a:satMod val="115000"/>
                  </a:schemeClr>
                </a:gs>
                <a:gs pos="50000">
                  <a:schemeClr val="bg1">
                    <a:lumMod val="60000"/>
                    <a:lumOff val="40000"/>
                    <a:shade val="67500"/>
                    <a:satMod val="115000"/>
                  </a:schemeClr>
                </a:gs>
                <a:gs pos="100000">
                  <a:schemeClr val="bg1">
                    <a:lumMod val="60000"/>
                    <a:lumOff val="40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AutoShape 4"/>
            <p:cNvSpPr>
              <a:spLocks noChangeArrowheads="1"/>
            </p:cNvSpPr>
            <p:nvPr/>
          </p:nvSpPr>
          <p:spPr bwMode="blackWhite">
            <a:xfrm>
              <a:off x="781492" y="1844824"/>
              <a:ext cx="4280658" cy="1090967"/>
            </a:xfrm>
            <a:prstGeom prst="roundRect">
              <a:avLst>
                <a:gd name="adj" fmla="val 9106"/>
              </a:avLst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3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3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ko-KR" altLang="ko-KR" b="1" dirty="0" smtClean="0">
                  <a:latin typeface="맑은 고딕" pitchFamily="50" charset="-127"/>
                  <a:ea typeface="맑은 고딕" pitchFamily="50" charset="-127"/>
                </a:rPr>
                <a:t>사용자가 구매하여야 할 제품들의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 list</a:t>
              </a:r>
              <a:r>
                <a:rPr lang="ko-KR" altLang="ko-KR" b="1" dirty="0" smtClean="0">
                  <a:latin typeface="맑은 고딕" pitchFamily="50" charset="-127"/>
                  <a:ea typeface="맑은 고딕" pitchFamily="50" charset="-127"/>
                </a:rPr>
                <a:t>에 </a:t>
              </a:r>
              <a:endParaRPr lang="en-US" altLang="ko-KR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ko-KR" b="1" dirty="0" smtClean="0">
                  <a:latin typeface="맑은 고딕" pitchFamily="50" charset="-127"/>
                  <a:ea typeface="맑은 고딕" pitchFamily="50" charset="-127"/>
                </a:rPr>
                <a:t>대한 부분을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 Computer System</a:t>
              </a:r>
              <a:r>
                <a:rPr lang="ko-KR" altLang="ko-KR" b="1" dirty="0" smtClean="0">
                  <a:latin typeface="맑은 고딕" pitchFamily="50" charset="-127"/>
                  <a:ea typeface="맑은 고딕" pitchFamily="50" charset="-127"/>
                </a:rPr>
                <a:t>이 대신 </a:t>
              </a:r>
              <a:endParaRPr lang="en-US" altLang="ko-KR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ko-KR" b="1" dirty="0" smtClean="0">
                  <a:latin typeface="맑은 고딕" pitchFamily="50" charset="-127"/>
                  <a:ea typeface="맑은 고딕" pitchFamily="50" charset="-127"/>
                </a:rPr>
                <a:t>생각하여 필요한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 list </a:t>
              </a:r>
              <a:r>
                <a:rPr lang="ko-KR" altLang="ko-KR" b="1" dirty="0" smtClean="0">
                  <a:latin typeface="맑은 고딕" pitchFamily="50" charset="-127"/>
                  <a:ea typeface="맑은 고딕" pitchFamily="50" charset="-127"/>
                </a:rPr>
                <a:t>를 작성해준다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  <a:endParaRPr lang="ko-KR" altLang="ko-KR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blackWhite">
            <a:xfrm>
              <a:off x="781492" y="3068960"/>
              <a:ext cx="4280658" cy="1033753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rgbClr val="699D5F"/>
                </a:gs>
                <a:gs pos="100000">
                  <a:srgbClr val="699D5F">
                    <a:gamma/>
                    <a:tint val="69804"/>
                    <a:invGamma/>
                  </a:srgbClr>
                </a:gs>
              </a:gsLst>
              <a:lin ang="54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ko-KR" altLang="ko-KR" b="1" dirty="0" smtClean="0">
                  <a:latin typeface="맑은 고딕" pitchFamily="50" charset="-127"/>
                  <a:ea typeface="맑은 고딕" pitchFamily="50" charset="-127"/>
                </a:rPr>
                <a:t>제품 구입시 해당 제품의 판매 위치를 </a:t>
              </a:r>
              <a:endParaRPr lang="en-US" altLang="ko-KR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ko-KR" b="1" dirty="0" smtClean="0">
                  <a:latin typeface="맑은 고딕" pitchFamily="50" charset="-127"/>
                  <a:ea typeface="맑은 고딕" pitchFamily="50" charset="-127"/>
                </a:rPr>
                <a:t>제공함으로써 사용자의 이동성 및 쇼핑 </a:t>
              </a:r>
              <a:endParaRPr lang="en-US" altLang="ko-KR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ko-KR" b="1" dirty="0" smtClean="0">
                  <a:latin typeface="맑은 고딕" pitchFamily="50" charset="-127"/>
                  <a:ea typeface="맑은 고딕" pitchFamily="50" charset="-127"/>
                </a:rPr>
                <a:t>시간을 단축하여 준다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  <a:endParaRPr lang="ko-KR" altLang="ko-KR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blackWhite">
            <a:xfrm>
              <a:off x="781492" y="4221088"/>
              <a:ext cx="4280658" cy="1048547"/>
            </a:xfrm>
            <a:prstGeom prst="roundRect">
              <a:avLst>
                <a:gd name="adj" fmla="val 9106"/>
              </a:avLst>
            </a:prstGeom>
            <a:gradFill flip="none" rotWithShape="1">
              <a:gsLst>
                <a:gs pos="0">
                  <a:schemeClr val="accent5">
                    <a:lumMod val="90000"/>
                    <a:shade val="30000"/>
                    <a:satMod val="115000"/>
                  </a:schemeClr>
                </a:gs>
                <a:gs pos="50000">
                  <a:schemeClr val="accent5">
                    <a:lumMod val="90000"/>
                    <a:shade val="67500"/>
                    <a:satMod val="115000"/>
                  </a:schemeClr>
                </a:gs>
                <a:gs pos="100000">
                  <a:schemeClr val="accent5">
                    <a:lumMod val="90000"/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ko-KR" altLang="ko-KR" b="1" dirty="0" smtClean="0">
                  <a:latin typeface="맑은 고딕" pitchFamily="50" charset="-127"/>
                  <a:ea typeface="맑은 고딕" pitchFamily="50" charset="-127"/>
                </a:rPr>
                <a:t>바쁜 사회인들을 위하여 자동 쇼핑 </a:t>
              </a:r>
              <a:endParaRPr lang="en-US" altLang="ko-KR" b="1" dirty="0" smtClean="0">
                <a:latin typeface="맑은 고딕" pitchFamily="50" charset="-127"/>
                <a:ea typeface="맑은 고딕" pitchFamily="50" charset="-127"/>
              </a:endParaRPr>
            </a:p>
            <a:p>
              <a:r>
                <a:rPr lang="ko-KR" altLang="ko-KR" b="1" dirty="0" smtClean="0">
                  <a:latin typeface="맑은 고딕" pitchFamily="50" charset="-127"/>
                  <a:ea typeface="맑은 고딕" pitchFamily="50" charset="-127"/>
                </a:rPr>
                <a:t>기능을 제공한다</a:t>
              </a:r>
              <a:r>
                <a:rPr lang="en-US" altLang="ko-KR" b="1" dirty="0" smtClean="0">
                  <a:latin typeface="맑은 고딕" pitchFamily="50" charset="-127"/>
                  <a:ea typeface="맑은 고딕" pitchFamily="50" charset="-127"/>
                </a:rPr>
                <a:t>.</a:t>
              </a:r>
              <a:endParaRPr lang="ko-KR" altLang="ko-KR" dirty="0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19" name="제목 10"/>
          <p:cNvSpPr>
            <a:spLocks/>
          </p:cNvSpPr>
          <p:nvPr/>
        </p:nvSpPr>
        <p:spPr bwMode="auto">
          <a:xfrm>
            <a:off x="218132" y="173131"/>
            <a:ext cx="8242300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Goals</a:t>
            </a:r>
            <a:endParaRPr kumimoji="0" lang="en-US" altLang="ko-KR" sz="36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20" name="Rectangle 32"/>
          <p:cNvSpPr>
            <a:spLocks noChangeArrowheads="1"/>
          </p:cNvSpPr>
          <p:nvPr/>
        </p:nvSpPr>
        <p:spPr bwMode="auto">
          <a:xfrm>
            <a:off x="285720" y="71898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929322" y="3282735"/>
            <a:ext cx="32861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ko-KR" sz="3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쇼핑의 편의성</a:t>
            </a:r>
            <a:endParaRPr lang="ko-KR" altLang="en-US" sz="36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0"/>
          <p:cNvSpPr>
            <a:spLocks/>
          </p:cNvSpPr>
          <p:nvPr/>
        </p:nvSpPr>
        <p:spPr bwMode="auto">
          <a:xfrm>
            <a:off x="288925" y="2714625"/>
            <a:ext cx="8242300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latinLnBrk="0" hangingPunct="0">
              <a:lnSpc>
                <a:spcPct val="90000"/>
              </a:lnSpc>
              <a:defRPr/>
            </a:pPr>
            <a:r>
              <a:rPr kumimoji="0" lang="en-US" altLang="ko-KR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HY헤드라인M" pitchFamily="18" charset="-127"/>
              </a:rPr>
              <a:t> Prior work</a:t>
            </a:r>
            <a:endParaRPr kumimoji="0" lang="en-US" altLang="ko-KR" sz="32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ea typeface="HY헤드라인M" pitchFamily="18" charset="-127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431831" y="3240405"/>
            <a:ext cx="8569325" cy="45719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7001">
                <a:srgbClr val="E6E6E6">
                  <a:alpha val="92999"/>
                </a:srgbClr>
              </a:gs>
              <a:gs pos="32001">
                <a:srgbClr val="7D8496">
                  <a:alpha val="67999"/>
                </a:srgbClr>
              </a:gs>
              <a:gs pos="47000">
                <a:srgbClr val="E6E6E6">
                  <a:alpha val="53000"/>
                </a:srgbClr>
              </a:gs>
              <a:gs pos="85001">
                <a:srgbClr val="7D8496">
                  <a:alpha val="14999"/>
                </a:srgbClr>
              </a:gs>
              <a:gs pos="100000">
                <a:srgbClr val="E6E6E6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71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717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grpSp>
        <p:nvGrpSpPr>
          <p:cNvPr id="7" name="그룹 12"/>
          <p:cNvGrpSpPr>
            <a:grpSpLocks/>
          </p:cNvGrpSpPr>
          <p:nvPr/>
        </p:nvGrpSpPr>
        <p:grpSpPr bwMode="auto">
          <a:xfrm>
            <a:off x="6643702" y="6143645"/>
            <a:ext cx="2465373" cy="741344"/>
            <a:chOff x="5357813" y="4401237"/>
            <a:chExt cx="3071839" cy="727142"/>
          </a:xfrm>
        </p:grpSpPr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5966158" y="4401237"/>
              <a:ext cx="2463494" cy="727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050" b="1" cap="all" dirty="0">
                  <a:ln w="0"/>
                  <a:solidFill>
                    <a:srgbClr val="FFFF00"/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MYONG JI UNIVERSITY</a:t>
              </a:r>
            </a:p>
            <a:p>
              <a:pPr algn="dist">
                <a:spcBef>
                  <a:spcPct val="50000"/>
                </a:spcBef>
                <a:defRPr/>
              </a:pPr>
              <a:r>
                <a:rPr kumimoji="0" lang="en-US" altLang="ko-KR" sz="1200" b="1" cap="all" dirty="0" err="1" smtClean="0">
                  <a:ln w="0"/>
                  <a:solidFill>
                    <a:schemeClr val="accent6">
                      <a:lumMod val="20000"/>
                      <a:lumOff val="80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  <a:latin typeface="Eras Bold ITC" pitchFamily="34" charset="0"/>
                  <a:ea typeface="굴림" pitchFamily="50" charset="-127"/>
                </a:rPr>
                <a:t>EnTERPRISE</a:t>
              </a:r>
              <a:endParaRPr kumimoji="0" lang="en-US" altLang="ko-KR" sz="1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Eras Bold ITC" pitchFamily="34" charset="0"/>
                <a:ea typeface="굴림" pitchFamily="50" charset="-127"/>
              </a:endParaRPr>
            </a:p>
          </p:txBody>
        </p:sp>
        <p:grpSp>
          <p:nvGrpSpPr>
            <p:cNvPr id="9" name="그룹 11"/>
            <p:cNvGrpSpPr>
              <a:grpSpLocks/>
            </p:cNvGrpSpPr>
            <p:nvPr/>
          </p:nvGrpSpPr>
          <p:grpSpPr bwMode="auto">
            <a:xfrm>
              <a:off x="5357813" y="4421957"/>
              <a:ext cx="573421" cy="578668"/>
              <a:chOff x="5357813" y="4421957"/>
              <a:chExt cx="573421" cy="578668"/>
            </a:xfrm>
          </p:grpSpPr>
          <p:sp>
            <p:nvSpPr>
              <p:cNvPr id="10" name="AutoShape 4"/>
              <p:cNvSpPr>
                <a:spLocks noChangeArrowheads="1"/>
              </p:cNvSpPr>
              <p:nvPr/>
            </p:nvSpPr>
            <p:spPr bwMode="gray">
              <a:xfrm>
                <a:off x="5357813" y="4445000"/>
                <a:ext cx="571500" cy="55562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rgbClr val="99CC00"/>
                  </a:gs>
                  <a:gs pos="100000">
                    <a:srgbClr val="6B8E00"/>
                  </a:gs>
                </a:gsLst>
                <a:lin ang="54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" name="Freeform 5"/>
              <p:cNvSpPr>
                <a:spLocks/>
              </p:cNvSpPr>
              <p:nvPr/>
            </p:nvSpPr>
            <p:spPr bwMode="gray">
              <a:xfrm>
                <a:off x="5391916" y="4470671"/>
                <a:ext cx="284992" cy="277551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CC00">
                      <a:gamma/>
                      <a:tint val="54510"/>
                      <a:invGamma/>
                    </a:srgbClr>
                  </a:gs>
                  <a:gs pos="50000">
                    <a:srgbClr val="99CC00">
                      <a:alpha val="0"/>
                    </a:srgbClr>
                  </a:gs>
                  <a:gs pos="100000">
                    <a:srgbClr val="99CC00">
                      <a:gamma/>
                      <a:tint val="54510"/>
                      <a:invGamma/>
                    </a:srgb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ko-KR" altLang="en-US">
                  <a:latin typeface="굴림" pitchFamily="50" charset="-127"/>
                  <a:ea typeface="굴림" pitchFamily="50" charset="-127"/>
                </a:endParaRPr>
              </a:p>
            </p:txBody>
          </p:sp>
          <p:sp>
            <p:nvSpPr>
              <p:cNvPr id="12" name="포인트가 5개인 별 17"/>
              <p:cNvSpPr/>
              <p:nvPr/>
            </p:nvSpPr>
            <p:spPr bwMode="auto">
              <a:xfrm rot="20129297">
                <a:off x="5574044" y="4421957"/>
                <a:ext cx="357190" cy="500066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  <a:headEnd type="none" w="med" len="med"/>
                <a:tailEnd type="none" w="med" len="med"/>
              </a:ln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scene3d>
                <a:camera prst="perspectiveFront" fov="3300000">
                  <a:rot lat="486000" lon="19530000" rev="174000"/>
                </a:camera>
                <a:lightRig rig="harsh" dir="t">
                  <a:rot lat="0" lon="0" rev="3000000"/>
                </a:lightRig>
              </a:scene3d>
              <a:sp3d extrusionH="254000" contourW="19050">
                <a:bevelT w="82550" h="44450" prst="angle"/>
                <a:bevelB w="82550" h="44450" prst="angle"/>
                <a:contourClr>
                  <a:srgbClr val="FFFFFF"/>
                </a:contourClr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0" latinLnBrk="0" hangingPunct="0">
                  <a:defRPr/>
                </a:pPr>
                <a:endParaRPr kumimoji="0" lang="ko-KR" altLang="en-US" sz="2400" b="1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" charset="0"/>
                </a:endParaRPr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6"/>
</p:tagLst>
</file>

<file path=ppt/theme/theme1.xml><?xml version="1.0" encoding="utf-8"?>
<a:theme xmlns:a="http://schemas.openxmlformats.org/drawingml/2006/main" name="PowerPoint Overview">
  <a:themeElements>
    <a:clrScheme name="PowerPoint Overview 8">
      <a:dk1>
        <a:srgbClr val="333333"/>
      </a:dk1>
      <a:lt1>
        <a:srgbClr val="FFFFFF"/>
      </a:lt1>
      <a:dk2>
        <a:srgbClr val="3F5897"/>
      </a:dk2>
      <a:lt2>
        <a:srgbClr val="F29F3A"/>
      </a:lt2>
      <a:accent1>
        <a:srgbClr val="F6DFA0"/>
      </a:accent1>
      <a:accent2>
        <a:srgbClr val="554EE0"/>
      </a:accent2>
      <a:accent3>
        <a:srgbClr val="AFB4C9"/>
      </a:accent3>
      <a:accent4>
        <a:srgbClr val="DADADA"/>
      </a:accent4>
      <a:accent5>
        <a:srgbClr val="FAECCD"/>
      </a:accent5>
      <a:accent6>
        <a:srgbClr val="4C46CB"/>
      </a:accent6>
      <a:hlink>
        <a:srgbClr val="FF9900"/>
      </a:hlink>
      <a:folHlink>
        <a:srgbClr val="FF9900"/>
      </a:folHlink>
    </a:clrScheme>
    <a:fontScheme name="PowerPoint Overview">
      <a:majorFont>
        <a:latin typeface="Arial"/>
        <a:ea typeface="HY헤드라인M"/>
        <a:cs typeface=""/>
      </a:majorFont>
      <a:minorFont>
        <a:latin typeface="Arial"/>
        <a:ea typeface="HY헤드라인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 Overview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Overvi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Overview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Overview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Overview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Overview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Overview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Overview 8">
        <a:dk1>
          <a:srgbClr val="333333"/>
        </a:dk1>
        <a:lt1>
          <a:srgbClr val="FFFFFF"/>
        </a:lt1>
        <a:dk2>
          <a:srgbClr val="3F5897"/>
        </a:dk2>
        <a:lt2>
          <a:srgbClr val="F29F3A"/>
        </a:lt2>
        <a:accent1>
          <a:srgbClr val="F6DFA0"/>
        </a:accent1>
        <a:accent2>
          <a:srgbClr val="554EE0"/>
        </a:accent2>
        <a:accent3>
          <a:srgbClr val="AFB4C9"/>
        </a:accent3>
        <a:accent4>
          <a:srgbClr val="DADADA"/>
        </a:accent4>
        <a:accent5>
          <a:srgbClr val="FAECCD"/>
        </a:accent5>
        <a:accent6>
          <a:srgbClr val="4C46CB"/>
        </a:accent6>
        <a:hlink>
          <a:srgbClr val="FF99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5792</TotalTime>
  <Words>569</Words>
  <Application>Microsoft Office PowerPoint</Application>
  <PresentationFormat>화면 슬라이드 쇼(4:3)</PresentationFormat>
  <Paragraphs>236</Paragraphs>
  <Slides>22</Slides>
  <Notes>21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PowerPoint Overview</vt:lpstr>
      <vt:lpstr>슬라이드 0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</vt:vector>
  </TitlesOfParts>
  <Company>쿨디자인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Sanghoon Lee</dc:creator>
  <cp:lastModifiedBy>henry</cp:lastModifiedBy>
  <cp:revision>572</cp:revision>
  <dcterms:created xsi:type="dcterms:W3CDTF">2004-02-02T03:14:16Z</dcterms:created>
  <dcterms:modified xsi:type="dcterms:W3CDTF">2011-12-06T09:38:31Z</dcterms:modified>
</cp:coreProperties>
</file>