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5" r:id="rId3"/>
    <p:sldId id="294" r:id="rId4"/>
    <p:sldId id="297" r:id="rId5"/>
    <p:sldId id="298" r:id="rId6"/>
    <p:sldId id="299" r:id="rId7"/>
    <p:sldId id="300" r:id="rId8"/>
    <p:sldId id="301" r:id="rId9"/>
    <p:sldId id="303" r:id="rId10"/>
    <p:sldId id="260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EC6"/>
    <a:srgbClr val="FF66CC"/>
    <a:srgbClr val="5B9BD5"/>
    <a:srgbClr val="9F2978"/>
    <a:srgbClr val="892367"/>
    <a:srgbClr val="D866B2"/>
    <a:srgbClr val="DF81C0"/>
    <a:srgbClr val="FFCCCC"/>
    <a:srgbClr val="D932A0"/>
    <a:srgbClr val="B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53891" autoAdjust="0"/>
  </p:normalViewPr>
  <p:slideViewPr>
    <p:cSldViewPr snapToGrid="0">
      <p:cViewPr varScale="1">
        <p:scale>
          <a:sx n="62" d="100"/>
          <a:sy n="62" d="100"/>
        </p:scale>
        <p:origin x="2472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6618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501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912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7111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993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9650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1186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519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6030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85B8-4A76-4119-94EF-28E87113975F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83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gif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gif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gif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5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11480" y="1105936"/>
            <a:ext cx="1136904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52054" y="1180417"/>
            <a:ext cx="3929149" cy="893020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Mastering</a:t>
            </a:r>
            <a:endParaRPr lang="ko-KR" altLang="en-US" sz="53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643741" y="1648933"/>
            <a:ext cx="5059682" cy="16762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500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Bitcoin</a:t>
            </a:r>
            <a:endParaRPr lang="ko-KR" altLang="en-US" sz="10500" dirty="0">
              <a:solidFill>
                <a:schemeClr val="bg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11480" y="-10942"/>
            <a:ext cx="11369040" cy="48924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0844" y="4230936"/>
            <a:ext cx="2635135" cy="262706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754" y="152265"/>
            <a:ext cx="2860125" cy="2751513"/>
          </a:xfrm>
          <a:prstGeom prst="rect">
            <a:avLst/>
          </a:prstGeom>
        </p:spPr>
      </p:pic>
      <p:cxnSp>
        <p:nvCxnSpPr>
          <p:cNvPr id="18" name="직선 연결선 17"/>
          <p:cNvCxnSpPr/>
          <p:nvPr/>
        </p:nvCxnSpPr>
        <p:spPr>
          <a:xfrm flipH="1">
            <a:off x="4023215" y="3283533"/>
            <a:ext cx="4339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51" y="2585867"/>
            <a:ext cx="3254293" cy="3391460"/>
          </a:xfrm>
          <a:prstGeom prst="rect">
            <a:avLst/>
          </a:prstGeom>
        </p:spPr>
      </p:pic>
      <p:sp>
        <p:nvSpPr>
          <p:cNvPr id="25" name="부제목 2"/>
          <p:cNvSpPr txBox="1">
            <a:spLocks/>
          </p:cNvSpPr>
          <p:nvPr/>
        </p:nvSpPr>
        <p:spPr>
          <a:xfrm>
            <a:off x="3931919" y="3361446"/>
            <a:ext cx="4043793" cy="390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400" dirty="0">
                <a:solidFill>
                  <a:schemeClr val="bg1"/>
                </a:solidFill>
                <a:latin typeface="Kozuka Gothic Pro R" panose="020B0400000000000000" pitchFamily="34" charset="-128"/>
                <a:ea typeface="Kozuka Gothic Pro R" panose="020B0400000000000000" pitchFamily="34" charset="-128"/>
                <a:cs typeface="Nirmala UI Semilight" panose="020B0402040204020203" pitchFamily="34" charset="0"/>
              </a:rPr>
              <a:t>PROGRAMMING THE OPEN BLOCKCHAIN</a:t>
            </a:r>
            <a:endParaRPr lang="ko-KR" altLang="en-US" sz="1400" dirty="0">
              <a:solidFill>
                <a:schemeClr val="bg1"/>
              </a:solidFill>
              <a:latin typeface="Kozuka Gothic Pro R" panose="020B0400000000000000" pitchFamily="34" charset="-128"/>
              <a:cs typeface="Nirmala UI Semilight" panose="020B0402040204020203" pitchFamily="34" charset="0"/>
            </a:endParaRPr>
          </a:p>
        </p:txBody>
      </p:sp>
      <p:sp>
        <p:nvSpPr>
          <p:cNvPr id="27" name="부제목 2"/>
          <p:cNvSpPr txBox="1">
            <a:spLocks/>
          </p:cNvSpPr>
          <p:nvPr/>
        </p:nvSpPr>
        <p:spPr>
          <a:xfrm>
            <a:off x="7906788" y="5941693"/>
            <a:ext cx="4150823" cy="62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dirty="0"/>
              <a:t>Kang Dae-Cheol</a:t>
            </a:r>
            <a:endParaRPr lang="ko-KR" altLang="en-US" sz="1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19789" y="4190485"/>
            <a:ext cx="5907586" cy="1312817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3600" dirty="0"/>
              <a:t>7. Advanced Transactions </a:t>
            </a:r>
          </a:p>
          <a:p>
            <a:r>
              <a:rPr lang="en-US" altLang="ko-KR" sz="3600" dirty="0"/>
              <a:t>and Scripting</a:t>
            </a:r>
          </a:p>
          <a:p>
            <a:r>
              <a:rPr lang="en-US" altLang="ko-KR" sz="2800" b="1" dirty="0">
                <a:solidFill>
                  <a:schemeClr val="accent1">
                    <a:lumMod val="75000"/>
                  </a:schemeClr>
                </a:solidFill>
              </a:rPr>
              <a:t>Complex Script Examples</a:t>
            </a:r>
          </a:p>
        </p:txBody>
      </p:sp>
    </p:spTree>
    <p:extLst>
      <p:ext uri="{BB962C8B-B14F-4D97-AF65-F5344CB8AC3E}">
        <p14:creationId xmlns:p14="http://schemas.microsoft.com/office/powerpoint/2010/main" val="14559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2"/>
            <a:ext cx="12192000" cy="6877591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41931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638694"/>
            <a:ext cx="9144000" cy="1302344"/>
          </a:xfrm>
        </p:spPr>
        <p:txBody>
          <a:bodyPr>
            <a:no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</a:rPr>
              <a:t>THANK YOU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10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469D74FF-AAC9-4E0A-A111-799BFA214F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600029" flipV="1">
            <a:off x="7202365" y="5201023"/>
            <a:ext cx="1902818" cy="1575616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0580BA3-0BF8-477D-B4B4-5E1A6176BD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869" y="538353"/>
            <a:ext cx="2860125" cy="2751513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702824D1-F40E-4E5A-93E4-7224D87A4CF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06" y="3289866"/>
            <a:ext cx="3254293" cy="339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5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pic>
        <p:nvPicPr>
          <p:cNvPr id="1034" name="Picture 10" descr="ê´ë ¨ ì´ë¯¸ì§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744" y="4871372"/>
            <a:ext cx="1751010" cy="14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ëë°ì´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6">
            <a:biLevel thresh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770" y="1001661"/>
            <a:ext cx="5327622" cy="5327622"/>
          </a:xfrm>
          <a:prstGeom prst="rect">
            <a:avLst/>
          </a:prstGeom>
          <a:noFill/>
        </p:spPr>
      </p:pic>
      <p:pic>
        <p:nvPicPr>
          <p:cNvPr id="1038" name="Picture 14" descr="ìì¶ì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400000"/>
                    </a14:imgEffect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290" y="4433221"/>
            <a:ext cx="701910" cy="55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그룹 8"/>
          <p:cNvGrpSpPr/>
          <p:nvPr/>
        </p:nvGrpSpPr>
        <p:grpSpPr>
          <a:xfrm>
            <a:off x="1008960" y="3307851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10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M</a:t>
              </a:r>
              <a:endParaRPr lang="ko-KR" altLang="en-US" sz="6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4990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6143844" y="998481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59310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M</a:t>
              </a:r>
              <a:endParaRPr lang="ko-KR" altLang="en-US" sz="6600" b="1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8665538" y="3183657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6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477826" y="3183657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2978841" y="998481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5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pic>
        <p:nvPicPr>
          <p:cNvPr id="1028" name="Picture 4" descr="íµì¥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24000" y1="55765" x2="49647" y2="73176"/>
                        <a14:foregroundMark x1="37176" y1="43765" x2="65412" y2="592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392" y="3174528"/>
            <a:ext cx="404812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25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/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00833 0.36945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12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40741E-7 L 0.1944 0.37338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14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8952899" y="1029192"/>
            <a:ext cx="3021432" cy="3021432"/>
            <a:chOff x="8316822" y="3166342"/>
            <a:chExt cx="3021432" cy="3021432"/>
          </a:xfrm>
        </p:grpSpPr>
        <p:pic>
          <p:nvPicPr>
            <p:cNvPr id="24" name="Picture 2" descr="ì¬ë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6822" y="3166342"/>
              <a:ext cx="3021432" cy="3021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ë¥íì´ ìì´ì½ì ëí ì´ë¯¸ì§ ê²ìê²°ê³¼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6667" y1="48718" x2="46667" y2="48718"/>
                          <a14:foregroundMark x1="51667" y1="35897" x2="51667" y2="35897"/>
                          <a14:foregroundMark x1="49444" y1="25641" x2="49444" y2="25641"/>
                          <a14:foregroundMark x1="50556" y1="17949" x2="50556" y2="17949"/>
                          <a14:foregroundMark x1="54444" y1="68205" x2="54444" y2="68205"/>
                          <a14:foregroundMark x1="53889" y1="78462" x2="53889" y2="78462"/>
                        </a14:backgroundRemoval>
                      </a14:imgEffect>
                      <a14:imgEffect>
                        <a14:colorTemperature colorTemp="115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17774" y="4726029"/>
              <a:ext cx="1019525" cy="1104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9437046" y="3327581"/>
              <a:ext cx="780983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A</a:t>
              </a:r>
              <a:endParaRPr lang="ko-KR" altLang="en-US" sz="66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26836" y="5520295"/>
              <a:ext cx="10583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2">
                      <a:lumMod val="75000"/>
                    </a:schemeClr>
                  </a:solidFill>
                </a:rPr>
                <a:t>Abdul</a:t>
              </a:r>
              <a:endParaRPr lang="ko-KR" altLang="en-US" sz="24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grpSp>
        <p:nvGrpSpPr>
          <p:cNvPr id="9" name="그룹 8"/>
          <p:cNvGrpSpPr/>
          <p:nvPr/>
        </p:nvGrpSpPr>
        <p:grpSpPr>
          <a:xfrm>
            <a:off x="5993125" y="1039275"/>
            <a:ext cx="3021432" cy="3021432"/>
            <a:chOff x="1008960" y="3307851"/>
            <a:chExt cx="3021432" cy="3021432"/>
          </a:xfrm>
        </p:grpSpPr>
        <p:grpSp>
          <p:nvGrpSpPr>
            <p:cNvPr id="3" name="그룹 2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18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538151" y="5596790"/>
                <a:ext cx="195598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Mohammed</a:t>
                </a:r>
                <a:endParaRPr lang="ko-KR" altLang="en-US" sz="2400" b="1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015845" y="3501254"/>
              <a:ext cx="100059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M</a:t>
              </a:r>
              <a:endParaRPr lang="ko-KR" altLang="en-US" sz="6600" b="1" dirty="0"/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229694" y="1015811"/>
            <a:ext cx="3021432" cy="3021432"/>
            <a:chOff x="1008960" y="3307851"/>
            <a:chExt cx="3021432" cy="3021432"/>
          </a:xfrm>
        </p:grpSpPr>
        <p:grpSp>
          <p:nvGrpSpPr>
            <p:cNvPr id="30" name="그룹 29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2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1986990" y="5611933"/>
                <a:ext cx="10583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/>
                  <a:t>Saeed</a:t>
                </a:r>
                <a:endParaRPr lang="ko-KR" altLang="en-US" sz="2400" b="1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84159" y="3518969"/>
              <a:ext cx="66396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S</a:t>
              </a:r>
              <a:endParaRPr lang="ko-KR" altLang="en-US" sz="6600" b="1" dirty="0"/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3076882" y="1029192"/>
            <a:ext cx="3021432" cy="3021432"/>
            <a:chOff x="1008960" y="3307851"/>
            <a:chExt cx="3021432" cy="3021432"/>
          </a:xfrm>
        </p:grpSpPr>
        <p:grpSp>
          <p:nvGrpSpPr>
            <p:cNvPr id="35" name="그룹 34"/>
            <p:cNvGrpSpPr/>
            <p:nvPr/>
          </p:nvGrpSpPr>
          <p:grpSpPr>
            <a:xfrm>
              <a:off x="1008960" y="3307851"/>
              <a:ext cx="3021432" cy="3021432"/>
              <a:chOff x="1008960" y="3307851"/>
              <a:chExt cx="3021432" cy="3021432"/>
            </a:xfrm>
          </p:grpSpPr>
          <p:pic>
            <p:nvPicPr>
              <p:cNvPr id="37" name="Picture 2" descr="ì¬ë ìì´ì½ì ëí ì´ë¯¸ì§ ê²ìê²°ê³¼"/>
              <p:cNvPicPr>
                <a:picLocks noChangeAspect="1" noChangeArrowheads="1"/>
              </p:cNvPicPr>
              <p:nvPr/>
            </p:nvPicPr>
            <p:blipFill>
              <a:blip r:embed="rId3">
                <a:biLevel thresh="5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8960" y="3307851"/>
                <a:ext cx="3021432" cy="3021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059926" y="5608981"/>
                <a:ext cx="9124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/>
                  <a:t>Zaira</a:t>
                </a:r>
                <a:endParaRPr lang="ko-KR" altLang="en-US" sz="2400" b="1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184159" y="3518969"/>
              <a:ext cx="70243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600" b="1" dirty="0"/>
                <a:t>Z</a:t>
              </a:r>
              <a:endParaRPr lang="ko-KR" altLang="en-US" sz="6600" b="1" dirty="0"/>
            </a:p>
          </p:txBody>
        </p:sp>
      </p:grpSp>
      <p:sp>
        <p:nvSpPr>
          <p:cNvPr id="12" name="모서리가 둥근 직사각형 11"/>
          <p:cNvSpPr/>
          <p:nvPr/>
        </p:nvSpPr>
        <p:spPr>
          <a:xfrm>
            <a:off x="3352800" y="4934857"/>
            <a:ext cx="6995886" cy="1421493"/>
          </a:xfrm>
          <a:prstGeom prst="roundRect">
            <a:avLst/>
          </a:prstGeom>
          <a:noFill/>
          <a:ln w="1905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12" y="4843660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96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08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64" y="526956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모서리가 둥근 직사각형 46"/>
          <p:cNvSpPr/>
          <p:nvPr/>
        </p:nvSpPr>
        <p:spPr>
          <a:xfrm>
            <a:off x="3345545" y="4942111"/>
            <a:ext cx="6995886" cy="1421493"/>
          </a:xfrm>
          <a:prstGeom prst="roundRect">
            <a:avLst/>
          </a:prstGeom>
          <a:noFill/>
          <a:ln w="190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8" name="Picture 2" descr="ë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3291" y1="70283" x2="63291" y2="70283"/>
                        <a14:backgroundMark x1="58650" y1="65566" x2="58650" y2="65566"/>
                        <a14:backgroundMark x1="67511" y1="65566" x2="67511" y2="65566"/>
                        <a14:backgroundMark x1="75949" y1="65094" x2="75949" y2="650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7" y="4850914"/>
            <a:ext cx="1747057" cy="156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74" y="2710014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67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610" y="2736297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ì´ì  ìì´ì½ì ëí ì´ë¯¸ì§ ê²ìê²°ê³¼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887" b="99528" l="0" r="97479">
                        <a14:foregroundMark x1="35294" y1="58019" x2="35294" y2="58019"/>
                        <a14:foregroundMark x1="2101" y1="65094" x2="2101" y2="65094"/>
                        <a14:foregroundMark x1="23529" y1="97642" x2="23529" y2="97642"/>
                        <a14:foregroundMark x1="94958" y1="18396" x2="94958" y2="18396"/>
                        <a14:foregroundMark x1="86555" y1="6604" x2="86555" y2="6604"/>
                        <a14:foregroundMark x1="92017" y1="1887" x2="92017" y2="1887"/>
                        <a14:foregroundMark x1="98739" y1="22642" x2="98739" y2="22642"/>
                        <a14:foregroundMark x1="840" y1="68868" x2="840" y2="68868"/>
                        <a14:foregroundMark x1="27731" y1="99057" x2="27731" y2="99057"/>
                        <a14:foregroundMark x1="28151" y1="99528" x2="28151" y2="99528"/>
                        <a14:foregroundMark x1="25630" y1="99528" x2="25630" y2="99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033" y="2787270"/>
            <a:ext cx="795267" cy="70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891147" y="591794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Saeed</a:t>
            </a:r>
            <a:endParaRPr lang="ko-KR" alt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5729352" y="5917942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err="1"/>
              <a:t>Zaira</a:t>
            </a:r>
            <a:endParaRPr lang="ko-KR" altLang="en-US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066164" y="5917942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Mohammed</a:t>
            </a:r>
            <a:endParaRPr lang="ko-KR" altLang="en-US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9169359" y="5917942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accent2">
                    <a:lumMod val="75000"/>
                  </a:schemeClr>
                </a:solidFill>
              </a:rPr>
              <a:t>Abdul</a:t>
            </a:r>
            <a:endParaRPr lang="ko-KR" alt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98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85185E-6 L -0.09102 0.3613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 animBg="1"/>
      <p:bldP spid="47" grpId="1" animBg="1"/>
      <p:bldP spid="19" grpId="0"/>
      <p:bldP spid="49" grpId="0"/>
      <p:bldP spid="50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    </a:t>
            </a:r>
            <a:r>
              <a:rPr lang="en-US" altLang="ko-KR" sz="2000" b="1" dirty="0"/>
              <a:t>2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&lt;30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&lt;Abdul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b="1" dirty="0"/>
              <a:t>&lt;Mohammed's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7</a:t>
            </a:fld>
            <a:endParaRPr lang="ko-KR" altLang="en-US" dirty="0"/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0 &lt;Mohammed's Sig&gt; &lt;</a:t>
            </a:r>
            <a:r>
              <a:rPr lang="en-US" altLang="ko-KR" b="1" dirty="0" err="1">
                <a:solidFill>
                  <a:schemeClr val="tx1"/>
                </a:solidFill>
              </a:rPr>
              <a:t>Zaira's</a:t>
            </a:r>
            <a:r>
              <a:rPr lang="en-US" altLang="ko-KR" b="1" dirty="0">
                <a:solidFill>
                  <a:schemeClr val="tx1"/>
                </a:solidFill>
              </a:rPr>
              <a:t> Sig&gt; TRUE </a:t>
            </a:r>
            <a:r>
              <a:rPr lang="en-US" altLang="ko-KR" b="1" dirty="0" err="1">
                <a:solidFill>
                  <a:schemeClr val="tx1"/>
                </a:solidFill>
              </a:rPr>
              <a:t>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Unlocking Script</a:t>
            </a:r>
            <a:endParaRPr lang="ko-KR" altLang="en-US" b="1" dirty="0"/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82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</a:t>
            </a:r>
            <a:r>
              <a:rPr lang="en-US" altLang="ko-KR" sz="2000" b="1" dirty="0"/>
              <a:t>&lt;30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       &lt;Abdul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CHECKSIGVERIFY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       1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b="1" dirty="0"/>
              <a:t>&lt;Mohammed's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&lt;Saeed's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&lt;</a:t>
            </a:r>
            <a:r>
              <a:rPr lang="en-US" altLang="ko-KR" sz="2000" b="1" dirty="0" err="1"/>
              <a:t>Zaira's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3 CHECKMULTISIG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&lt;90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&lt;Abdul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8</a:t>
            </a:fld>
            <a:endParaRPr lang="ko-KR" altLang="en-US" dirty="0"/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0 &lt;Saeed's Sig&gt; &lt;Abdul's Sig&gt; FALSE TRUE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Unlocking Script</a:t>
            </a:r>
            <a:endParaRPr lang="ko-KR" altLang="en-US" b="1" dirty="0"/>
          </a:p>
        </p:txBody>
      </p:sp>
      <p:sp>
        <p:nvSpPr>
          <p:cNvPr id="22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78856" y="1030922"/>
            <a:ext cx="10481450" cy="5146041"/>
          </a:xfrm>
        </p:spPr>
        <p:txBody>
          <a:bodyPr>
            <a:noAutofit/>
          </a:bodyPr>
          <a:lstStyle/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&lt;30 days&gt; CHECKSEQUENCEVERIFY DROP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&lt;Abdul the Lawyer's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CHECKSIGVERIFY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1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/>
              <a:t>   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&lt;Mohammed's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&lt;Saeed's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&lt;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Zaira's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Pubkey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&gt; 3 CHECKMULTISIG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ELSE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</a:t>
            </a:r>
            <a:r>
              <a:rPr lang="en-US" altLang="ko-KR" sz="2000" b="1" dirty="0"/>
              <a:t>&lt;90 days&gt; CHECKSEQUENCEVERIFY DROP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b="1" dirty="0"/>
              <a:t>    &lt;Abdul the Lawyer's </a:t>
            </a:r>
            <a:r>
              <a:rPr lang="en-US" altLang="ko-KR" sz="2000" b="1" dirty="0" err="1"/>
              <a:t>Pubkey</a:t>
            </a:r>
            <a:r>
              <a:rPr lang="en-US" altLang="ko-KR" sz="2000" b="1" dirty="0"/>
              <a:t>&gt; CHECKSIG</a:t>
            </a:r>
            <a:endParaRPr lang="ko-KR" altLang="ko-KR" sz="2000" b="1" dirty="0"/>
          </a:p>
          <a:p>
            <a:pPr marL="0" indent="0" latinLnBrk="0">
              <a:buNone/>
            </a:pP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ENDIF</a:t>
            </a:r>
            <a:endParaRPr lang="ko-KR" altLang="ko-KR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8978066" cy="744580"/>
          </a:xfrm>
        </p:spPr>
        <p:txBody>
          <a:bodyPr>
            <a:no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</a:rPr>
              <a:t>Complex Script Examples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>
                <a:solidFill>
                  <a:schemeClr val="bg1"/>
                </a:solidFill>
              </a:rPr>
              <a:t>4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9</a:t>
            </a:fld>
            <a:endParaRPr lang="ko-KR" altLang="en-US" dirty="0"/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31539C8F-6932-4290-A983-B00213876E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1267">
            <a:off x="45417" y="5738986"/>
            <a:ext cx="900334" cy="897576"/>
          </a:xfrm>
          <a:prstGeom prst="rect">
            <a:avLst/>
          </a:prstGeom>
        </p:spPr>
      </p:pic>
      <p:sp>
        <p:nvSpPr>
          <p:cNvPr id="18" name="내용 개체 틀 2"/>
          <p:cNvSpPr txBox="1">
            <a:spLocks/>
          </p:cNvSpPr>
          <p:nvPr/>
        </p:nvSpPr>
        <p:spPr>
          <a:xfrm>
            <a:off x="928912" y="103092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내용 개체 틀 2"/>
          <p:cNvSpPr txBox="1">
            <a:spLocks/>
          </p:cNvSpPr>
          <p:nvPr/>
        </p:nvSpPr>
        <p:spPr>
          <a:xfrm>
            <a:off x="929275" y="1030561"/>
            <a:ext cx="551545" cy="5146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01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02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04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05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06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07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08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09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10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11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75000"/>
                  </a:schemeClr>
                </a:solidFill>
              </a:rPr>
              <a:t>12</a:t>
            </a:r>
          </a:p>
          <a:p>
            <a:pPr marL="0" indent="0" latinLnBrk="0">
              <a:buFont typeface="Arial" panose="020B0604020202020204" pitchFamily="34" charset="0"/>
              <a:buNone/>
            </a:pPr>
            <a:r>
              <a:rPr lang="en-US" altLang="ko-K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13</a:t>
            </a:r>
            <a:endParaRPr lang="ko-KR" altLang="ko-KR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254693" y="1378857"/>
            <a:ext cx="5558248" cy="827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…</a:t>
            </a:r>
          </a:p>
          <a:p>
            <a:pPr latinLnBrk="0"/>
            <a:r>
              <a:rPr lang="en-US" altLang="ko-KR" b="1" dirty="0">
                <a:solidFill>
                  <a:schemeClr val="tx1"/>
                </a:solidFill>
              </a:rPr>
              <a:t>&lt;Abdul's Sig&gt; FALSE</a:t>
            </a:r>
            <a:endParaRPr lang="ko-KR" altLang="ko-KR" b="1" dirty="0">
              <a:solidFill>
                <a:schemeClr val="tx1"/>
              </a:solidFill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6357257" y="1233715"/>
            <a:ext cx="2253343" cy="304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Unlocking Script</a:t>
            </a:r>
            <a:endParaRPr lang="ko-KR" altLang="en-US" b="1" dirty="0"/>
          </a:p>
        </p:txBody>
      </p:sp>
      <p:sp>
        <p:nvSpPr>
          <p:cNvPr id="22" name="제목 1"/>
          <p:cNvSpPr txBox="1">
            <a:spLocks/>
          </p:cNvSpPr>
          <p:nvPr/>
        </p:nvSpPr>
        <p:spPr>
          <a:xfrm>
            <a:off x="779929" y="68097"/>
            <a:ext cx="1365070" cy="571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Advanced Transactions and Scripting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62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6625</TotalTime>
  <Words>445</Words>
  <Application>Microsoft Office PowerPoint</Application>
  <PresentationFormat>와이드스크린</PresentationFormat>
  <Paragraphs>232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Kozuka Gothic Pro R</vt:lpstr>
      <vt:lpstr>맑은 고딕</vt:lpstr>
      <vt:lpstr>함초롬바탕</vt:lpstr>
      <vt:lpstr>Arial</vt:lpstr>
      <vt:lpstr>Nirmala UI Semilight</vt:lpstr>
      <vt:lpstr>Office 테마</vt:lpstr>
      <vt:lpstr>Mastering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Complex Script Examples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Kang Dae-Cheol</cp:lastModifiedBy>
  <cp:revision>245</cp:revision>
  <dcterms:created xsi:type="dcterms:W3CDTF">2018-03-13T17:16:07Z</dcterms:created>
  <dcterms:modified xsi:type="dcterms:W3CDTF">2018-05-23T03:21:23Z</dcterms:modified>
</cp:coreProperties>
</file>