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95" r:id="rId3"/>
    <p:sldId id="294" r:id="rId4"/>
    <p:sldId id="297" r:id="rId5"/>
    <p:sldId id="298" r:id="rId6"/>
    <p:sldId id="299" r:id="rId7"/>
    <p:sldId id="300" r:id="rId8"/>
    <p:sldId id="301" r:id="rId9"/>
    <p:sldId id="303" r:id="rId10"/>
    <p:sldId id="260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EC6"/>
    <a:srgbClr val="FF66CC"/>
    <a:srgbClr val="5B9BD5"/>
    <a:srgbClr val="9F2978"/>
    <a:srgbClr val="892367"/>
    <a:srgbClr val="D866B2"/>
    <a:srgbClr val="DF81C0"/>
    <a:srgbClr val="FFCCCC"/>
    <a:srgbClr val="D932A0"/>
    <a:srgbClr val="B92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53891" autoAdjust="0"/>
  </p:normalViewPr>
  <p:slideViewPr>
    <p:cSldViewPr snapToGrid="0">
      <p:cViewPr varScale="1">
        <p:scale>
          <a:sx n="62" d="100"/>
          <a:sy n="62" d="100"/>
        </p:scale>
        <p:origin x="2472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4B07C-9E54-422A-A5EB-8167464BE088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E85B8-4A76-4119-94EF-28E8711397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28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6618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501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9127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7111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9939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965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1186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5197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6030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1838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43405-7431-4E79-A938-FCF21EA90A77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3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7E43-C3F0-4484-B4D0-56977C4ADD48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52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04AF4-F23C-4973-8848-6682EB4A5883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53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3D951-8237-46AA-9436-8E954E6143D0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F433-2871-4D0E-B7AD-3FFF386DE020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47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0FD-2509-4030-BD7B-25F8F4D58C4E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9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CBE6-2096-4F8D-AACA-D7A34D466DD9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39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525A-3530-4807-B80F-BCF3B03573AA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62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D9AD-0706-45CC-BAD7-2671F31B60F2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51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A8374-1F15-4F31-969B-4786BCD16124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29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9D65-5BE6-4BD8-B076-5F3267AC7D27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89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3A01-A3F8-45F0-A4DA-C693EA669E68}" type="datetime1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21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gif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1.gif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gif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gif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11480" y="1105936"/>
            <a:ext cx="11369040" cy="261257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652054" y="1180417"/>
            <a:ext cx="3929149" cy="893020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Mastering</a:t>
            </a:r>
            <a:endParaRPr lang="ko-KR" altLang="en-US" sz="53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643741" y="1648933"/>
            <a:ext cx="5059682" cy="16762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500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Bitcoin</a:t>
            </a:r>
            <a:endParaRPr lang="ko-KR" altLang="en-US" sz="105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11480" y="-10942"/>
            <a:ext cx="11369040" cy="48924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844" y="4230936"/>
            <a:ext cx="2635135" cy="262706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754" y="152265"/>
            <a:ext cx="2860125" cy="2751513"/>
          </a:xfrm>
          <a:prstGeom prst="rect">
            <a:avLst/>
          </a:prstGeom>
        </p:spPr>
      </p:pic>
      <p:cxnSp>
        <p:nvCxnSpPr>
          <p:cNvPr id="18" name="직선 연결선 17"/>
          <p:cNvCxnSpPr/>
          <p:nvPr/>
        </p:nvCxnSpPr>
        <p:spPr>
          <a:xfrm flipH="1">
            <a:off x="4023215" y="3283533"/>
            <a:ext cx="43393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51" y="2585867"/>
            <a:ext cx="3254293" cy="3391460"/>
          </a:xfrm>
          <a:prstGeom prst="rect">
            <a:avLst/>
          </a:prstGeom>
        </p:spPr>
      </p:pic>
      <p:sp>
        <p:nvSpPr>
          <p:cNvPr id="25" name="부제목 2"/>
          <p:cNvSpPr txBox="1">
            <a:spLocks/>
          </p:cNvSpPr>
          <p:nvPr/>
        </p:nvSpPr>
        <p:spPr>
          <a:xfrm>
            <a:off x="3931919" y="3361446"/>
            <a:ext cx="4043793" cy="390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  <a:latin typeface="Kozuka Gothic Pro R" panose="020B0400000000000000" pitchFamily="34" charset="-128"/>
                <a:ea typeface="Kozuka Gothic Pro R" panose="020B0400000000000000" pitchFamily="34" charset="-128"/>
                <a:cs typeface="Nirmala UI Semilight" panose="020B0402040204020203" pitchFamily="34" charset="0"/>
              </a:rPr>
              <a:t>PROGRAMMING THE OPEN BLOCKCHAIN</a:t>
            </a:r>
            <a:endParaRPr lang="ko-KR" altLang="en-US" sz="1400" dirty="0">
              <a:solidFill>
                <a:schemeClr val="bg1"/>
              </a:solidFill>
              <a:latin typeface="Kozuka Gothic Pro R" panose="020B0400000000000000" pitchFamily="34" charset="-128"/>
              <a:cs typeface="Nirmala UI Semilight" panose="020B0402040204020203" pitchFamily="34" charset="0"/>
            </a:endParaRPr>
          </a:p>
        </p:txBody>
      </p:sp>
      <p:sp>
        <p:nvSpPr>
          <p:cNvPr id="27" name="부제목 2"/>
          <p:cNvSpPr txBox="1">
            <a:spLocks/>
          </p:cNvSpPr>
          <p:nvPr/>
        </p:nvSpPr>
        <p:spPr>
          <a:xfrm>
            <a:off x="7906788" y="5941693"/>
            <a:ext cx="4150823" cy="626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Kang Dae-Cheol</a:t>
            </a:r>
            <a:endParaRPr lang="ko-KR" altLang="en-US" sz="1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219789" y="4190485"/>
            <a:ext cx="5907586" cy="1312817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3600" dirty="0"/>
              <a:t>7. Advanced Transactions </a:t>
            </a:r>
          </a:p>
          <a:p>
            <a:r>
              <a:rPr lang="en-US" altLang="ko-KR" sz="3600" dirty="0"/>
              <a:t>and Scripting</a:t>
            </a:r>
          </a:p>
          <a:p>
            <a:r>
              <a:rPr lang="en-US" altLang="ko-KR" sz="2800" b="1" dirty="0">
                <a:solidFill>
                  <a:schemeClr val="accent1">
                    <a:lumMod val="75000"/>
                  </a:schemeClr>
                </a:solidFill>
              </a:rPr>
              <a:t>Complex Script Examples</a:t>
            </a:r>
          </a:p>
        </p:txBody>
      </p:sp>
    </p:spTree>
    <p:extLst>
      <p:ext uri="{BB962C8B-B14F-4D97-AF65-F5344CB8AC3E}">
        <p14:creationId xmlns:p14="http://schemas.microsoft.com/office/powerpoint/2010/main" val="145593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9592"/>
            <a:ext cx="12192000" cy="6877591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40000"/>
                  <a:lumOff val="60000"/>
                  <a:alpha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0" y="1097285"/>
            <a:ext cx="12192000" cy="419317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638694"/>
            <a:ext cx="9144000" cy="1302344"/>
          </a:xfrm>
        </p:spPr>
        <p:txBody>
          <a:bodyPr>
            <a:noAutofit/>
          </a:bodyPr>
          <a:lstStyle/>
          <a:p>
            <a:r>
              <a:rPr lang="en-US" altLang="ko-KR" sz="8800" b="1" dirty="0">
                <a:solidFill>
                  <a:schemeClr val="bg1"/>
                </a:solidFill>
              </a:rPr>
              <a:t>THANK YOU</a:t>
            </a:r>
            <a:endParaRPr lang="ko-KR" altLang="en-US" sz="8800" b="1" dirty="0">
              <a:solidFill>
                <a:schemeClr val="bg1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10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69D74FF-AAC9-4E0A-A111-799BFA214F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00029" flipV="1">
            <a:off x="7202365" y="5201023"/>
            <a:ext cx="1902818" cy="157561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0580BA3-0BF8-477D-B4B4-5E1A6176BD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869" y="538353"/>
            <a:ext cx="2860125" cy="275151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02824D1-F40E-4E5A-93E4-7224D87A4C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6" y="3289866"/>
            <a:ext cx="3254293" cy="339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2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pic>
        <p:nvPicPr>
          <p:cNvPr id="1034" name="Picture 10" descr="ê´ë ¨ ì´ë¯¸ì§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44" y="4871372"/>
            <a:ext cx="1751010" cy="145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ëë°ì´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6">
            <a:biLevel thresh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770" y="1001661"/>
            <a:ext cx="5327622" cy="5327622"/>
          </a:xfrm>
          <a:prstGeom prst="rect">
            <a:avLst/>
          </a:prstGeom>
          <a:noFill/>
        </p:spPr>
      </p:pic>
      <p:pic>
        <p:nvPicPr>
          <p:cNvPr id="1038" name="Picture 14" descr="ìì¶ì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290" y="4433221"/>
            <a:ext cx="701910" cy="5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그룹 8"/>
          <p:cNvGrpSpPr/>
          <p:nvPr/>
        </p:nvGrpSpPr>
        <p:grpSpPr>
          <a:xfrm>
            <a:off x="1008960" y="3307851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10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59310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M</a:t>
              </a:r>
              <a:endParaRPr lang="ko-KR" altLang="en-US" sz="6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90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3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6143844" y="998481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59310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M</a:t>
              </a:r>
              <a:endParaRPr lang="ko-KR" altLang="en-US" sz="6600" b="1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8665538" y="3183657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477826" y="3183657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2978841" y="998481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pic>
        <p:nvPicPr>
          <p:cNvPr id="1028" name="Picture 4" descr="íµì¥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4000" y1="55765" x2="49647" y2="73176"/>
                        <a14:foregroundMark x1="37176" y1="43765" x2="65412" y2="59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392" y="3174528"/>
            <a:ext cx="40481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25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4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/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0.1944 0.37338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14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00833 0.36945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5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2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-0.09102 0.3613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0.1944 0.37338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14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6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98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-0.09102 0.3613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       </a:t>
            </a:r>
            <a:r>
              <a:rPr lang="en-US" altLang="ko-KR" sz="2000" b="1" dirty="0"/>
              <a:t>2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/>
              <a:t>   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&lt;30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&lt;Abdul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CHECKSIGVERIFY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1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   </a:t>
            </a:r>
            <a:r>
              <a:rPr lang="en-US" altLang="ko-KR" sz="2000" b="1" dirty="0"/>
              <a:t>&lt;Mohammed's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&lt;Saeed's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</a:t>
            </a:r>
            <a:r>
              <a:rPr lang="en-US" altLang="ko-KR" sz="2000" b="1" dirty="0" err="1"/>
              <a:t>Zaira's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3 CHECKMULTISIG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&lt;90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7</a:t>
            </a:fld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03</a:t>
            </a:r>
            <a:endParaRPr lang="ko-KR" altLang="ko-K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0 &lt;Mohammed's Sig&gt; &lt;</a:t>
            </a:r>
            <a:r>
              <a:rPr lang="en-US" altLang="ko-KR" b="1" dirty="0" err="1">
                <a:solidFill>
                  <a:schemeClr val="tx1"/>
                </a:solidFill>
              </a:rPr>
              <a:t>Zaira's</a:t>
            </a:r>
            <a:r>
              <a:rPr lang="en-US" altLang="ko-KR" b="1" dirty="0">
                <a:solidFill>
                  <a:schemeClr val="tx1"/>
                </a:solidFill>
              </a:rPr>
              <a:t> Sig&gt; TRUE </a:t>
            </a:r>
            <a:r>
              <a:rPr lang="en-US" altLang="ko-KR" b="1" dirty="0" err="1">
                <a:solidFill>
                  <a:schemeClr val="tx1"/>
                </a:solidFill>
              </a:rPr>
              <a:t>TRUE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Unlocking Script</a:t>
            </a:r>
            <a:endParaRPr lang="ko-KR" altLang="en-US" b="1" dirty="0"/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82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      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  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</a:t>
            </a:r>
            <a:r>
              <a:rPr lang="en-US" altLang="ko-KR" sz="2000" b="1" dirty="0"/>
              <a:t>&lt;30 days&gt; CHECKSEQUENCEVERIFY DROP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/>
              <a:t>        &lt;Abdul the Lawyer's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CHECKSIGVERIFY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/>
              <a:t>        1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   </a:t>
            </a:r>
            <a:r>
              <a:rPr lang="en-US" altLang="ko-KR" sz="2000" b="1" dirty="0"/>
              <a:t>&lt;Mohammed's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&lt;Saeed's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</a:t>
            </a:r>
            <a:r>
              <a:rPr lang="en-US" altLang="ko-KR" sz="2000" b="1" dirty="0" err="1"/>
              <a:t>Zaira's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3 CHECKMULTISIG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&lt;90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8</a:t>
            </a:fld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0 &lt;Saeed's Sig&gt; &lt;Abdul's Sig&gt; FALSE TRUE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Unlocking Script</a:t>
            </a:r>
            <a:endParaRPr lang="ko-KR" altLang="en-US" b="1" dirty="0"/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44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      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  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&lt;30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&lt;Abdul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CHECKSIGVERIFY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1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  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&lt;Mohammed's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&lt;Saeed's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&lt;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Zaira's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3 CHECKMULTISIG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</a:t>
            </a:r>
            <a:r>
              <a:rPr lang="en-US" altLang="ko-KR" sz="2000" b="1" dirty="0"/>
              <a:t>&lt;90 days&gt; CHECKSEQUENCEVERIFY DROP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/>
              <a:t>    &lt;Abdul the Lawyer's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CHECKSIG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9</a:t>
            </a:fld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&lt;Abdul's Sig&gt; FALSE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Unlocking Script</a:t>
            </a:r>
            <a:endParaRPr lang="ko-KR" altLang="en-US" b="1" dirty="0"/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62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6625</TotalTime>
  <Words>445</Words>
  <Application>Microsoft Office PowerPoint</Application>
  <PresentationFormat>와이드스크린</PresentationFormat>
  <Paragraphs>232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Kozuka Gothic Pro R</vt:lpstr>
      <vt:lpstr>맑은 고딕</vt:lpstr>
      <vt:lpstr>함초롬바탕</vt:lpstr>
      <vt:lpstr>Arial</vt:lpstr>
      <vt:lpstr>Nirmala UI Semilight</vt:lpstr>
      <vt:lpstr>Office 테마</vt:lpstr>
      <vt:lpstr>Mastering</vt:lpstr>
      <vt:lpstr>Complex Script Examples</vt:lpstr>
      <vt:lpstr>Complex Script Examples</vt:lpstr>
      <vt:lpstr>Complex Script Examples</vt:lpstr>
      <vt:lpstr>Complex Script Examples</vt:lpstr>
      <vt:lpstr>Complex Script Examples</vt:lpstr>
      <vt:lpstr>Complex Script Examples</vt:lpstr>
      <vt:lpstr>Complex Script Examples</vt:lpstr>
      <vt:lpstr>Complex Script Examples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 A Peer-to-Peer Electronic Cash System</dc:title>
  <dc:creator>Dae-Cheol Kang</dc:creator>
  <cp:lastModifiedBy>Kang Dae-Cheol</cp:lastModifiedBy>
  <cp:revision>245</cp:revision>
  <dcterms:created xsi:type="dcterms:W3CDTF">2018-03-13T17:16:07Z</dcterms:created>
  <dcterms:modified xsi:type="dcterms:W3CDTF">2018-05-23T03:21:23Z</dcterms:modified>
</cp:coreProperties>
</file>