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2" r:id="rId5"/>
    <p:sldId id="263" r:id="rId6"/>
    <p:sldId id="260" r:id="rId7"/>
    <p:sldId id="261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5165" autoAdjust="0"/>
  </p:normalViewPr>
  <p:slideViewPr>
    <p:cSldViewPr snapToGrid="0">
      <p:cViewPr varScale="1">
        <p:scale>
          <a:sx n="105" d="100"/>
          <a:sy n="105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5F92BE-1FCC-41F8-BBDE-61DD1867C3F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99DEC69-2351-4D98-96E1-497340E7A508}">
      <dgm:prSet phldrT="[텍스트]"/>
      <dgm:spPr/>
      <dgm:t>
        <a:bodyPr/>
        <a:lstStyle/>
        <a:p>
          <a:pPr latinLnBrk="1"/>
          <a:r>
            <a:rPr lang="ko-KR" altLang="en-US" dirty="0"/>
            <a:t>데이터 모델링</a:t>
          </a:r>
        </a:p>
      </dgm:t>
    </dgm:pt>
    <dgm:pt modelId="{8FB0DCF2-EE79-4E37-B3F8-630ECADD2BA3}" type="parTrans" cxnId="{E3756F73-291C-4223-9A0F-B739BCBEB47E}">
      <dgm:prSet/>
      <dgm:spPr/>
      <dgm:t>
        <a:bodyPr/>
        <a:lstStyle/>
        <a:p>
          <a:pPr latinLnBrk="1"/>
          <a:endParaRPr lang="ko-KR" altLang="en-US"/>
        </a:p>
      </dgm:t>
    </dgm:pt>
    <dgm:pt modelId="{8F0ED953-5D48-47DC-9A22-B348F1E72959}" type="sibTrans" cxnId="{E3756F73-291C-4223-9A0F-B739BCBEB47E}">
      <dgm:prSet/>
      <dgm:spPr/>
      <dgm:t>
        <a:bodyPr/>
        <a:lstStyle/>
        <a:p>
          <a:pPr latinLnBrk="1"/>
          <a:endParaRPr lang="ko-KR" altLang="en-US"/>
        </a:p>
      </dgm:t>
    </dgm:pt>
    <dgm:pt modelId="{075CBC88-B5A9-427F-AB9F-F54858847392}">
      <dgm:prSet phldrT="[텍스트]"/>
      <dgm:spPr/>
      <dgm:t>
        <a:bodyPr/>
        <a:lstStyle/>
        <a:p>
          <a:pPr latinLnBrk="1"/>
          <a:r>
            <a:rPr lang="ko-KR" altLang="en-US" dirty="0"/>
            <a:t>데이터 수집</a:t>
          </a:r>
        </a:p>
      </dgm:t>
    </dgm:pt>
    <dgm:pt modelId="{E5D507A7-7573-4BAB-8713-875E778288D7}" type="parTrans" cxnId="{0FF8FD55-105D-41DE-AE7E-253030B8A07D}">
      <dgm:prSet/>
      <dgm:spPr/>
      <dgm:t>
        <a:bodyPr/>
        <a:lstStyle/>
        <a:p>
          <a:pPr latinLnBrk="1"/>
          <a:endParaRPr lang="ko-KR" altLang="en-US"/>
        </a:p>
      </dgm:t>
    </dgm:pt>
    <dgm:pt modelId="{53A84D10-D04A-4FCE-9E2E-09812E7C27CF}" type="sibTrans" cxnId="{0FF8FD55-105D-41DE-AE7E-253030B8A07D}">
      <dgm:prSet/>
      <dgm:spPr/>
      <dgm:t>
        <a:bodyPr/>
        <a:lstStyle/>
        <a:p>
          <a:pPr latinLnBrk="1"/>
          <a:endParaRPr lang="ko-KR" altLang="en-US"/>
        </a:p>
      </dgm:t>
    </dgm:pt>
    <dgm:pt modelId="{E537235A-117E-4CCC-B7A6-31275BBB825C}">
      <dgm:prSet phldrT="[텍스트]"/>
      <dgm:spPr/>
      <dgm:t>
        <a:bodyPr/>
        <a:lstStyle/>
        <a:p>
          <a:pPr latinLnBrk="1"/>
          <a:r>
            <a:rPr lang="ko-KR" altLang="en-US" dirty="0"/>
            <a:t>데이터 모델링 검증</a:t>
          </a:r>
        </a:p>
      </dgm:t>
    </dgm:pt>
    <dgm:pt modelId="{0FDE54A0-BA92-4237-AEFB-2EBE5E6C79A1}" type="parTrans" cxnId="{6D922E2F-B20D-48D7-8D1A-90DDE2333D2B}">
      <dgm:prSet/>
      <dgm:spPr/>
      <dgm:t>
        <a:bodyPr/>
        <a:lstStyle/>
        <a:p>
          <a:pPr latinLnBrk="1"/>
          <a:endParaRPr lang="ko-KR" altLang="en-US"/>
        </a:p>
      </dgm:t>
    </dgm:pt>
    <dgm:pt modelId="{88022974-2AF3-4990-91FC-4B79C75C0D07}" type="sibTrans" cxnId="{6D922E2F-B20D-48D7-8D1A-90DDE2333D2B}">
      <dgm:prSet/>
      <dgm:spPr/>
      <dgm:t>
        <a:bodyPr/>
        <a:lstStyle/>
        <a:p>
          <a:pPr latinLnBrk="1"/>
          <a:endParaRPr lang="ko-KR" altLang="en-US"/>
        </a:p>
      </dgm:t>
    </dgm:pt>
    <dgm:pt modelId="{8EA45D48-D97B-49A1-82C9-CE63C08FEF48}">
      <dgm:prSet phldrT="[텍스트]"/>
      <dgm:spPr/>
      <dgm:t>
        <a:bodyPr/>
        <a:lstStyle/>
        <a:p>
          <a:pPr latinLnBrk="1"/>
          <a:r>
            <a:rPr lang="ko-KR" altLang="en-US" dirty="0"/>
            <a:t>알고리즘의 선정</a:t>
          </a:r>
        </a:p>
      </dgm:t>
    </dgm:pt>
    <dgm:pt modelId="{C4FCC535-452E-4E2E-96F6-6D2CBB4CA770}" type="parTrans" cxnId="{5A0E3E96-FE35-4415-9522-946829EB29BC}">
      <dgm:prSet/>
      <dgm:spPr/>
      <dgm:t>
        <a:bodyPr/>
        <a:lstStyle/>
        <a:p>
          <a:pPr latinLnBrk="1"/>
          <a:endParaRPr lang="ko-KR" altLang="en-US"/>
        </a:p>
      </dgm:t>
    </dgm:pt>
    <dgm:pt modelId="{B5678955-B386-49F3-9466-503BDA25FEFF}" type="sibTrans" cxnId="{5A0E3E96-FE35-4415-9522-946829EB29BC}">
      <dgm:prSet/>
      <dgm:spPr/>
      <dgm:t>
        <a:bodyPr/>
        <a:lstStyle/>
        <a:p>
          <a:pPr latinLnBrk="1"/>
          <a:endParaRPr lang="ko-KR" altLang="en-US"/>
        </a:p>
      </dgm:t>
    </dgm:pt>
    <dgm:pt modelId="{FAF24D67-7370-4109-9DC3-0045F24E91FA}">
      <dgm:prSet phldrT="[텍스트]"/>
      <dgm:spPr/>
      <dgm:t>
        <a:bodyPr/>
        <a:lstStyle/>
        <a:p>
          <a:pPr latinLnBrk="1"/>
          <a:r>
            <a:rPr lang="ko-KR" altLang="en-US" dirty="0"/>
            <a:t>특성선정 및 </a:t>
          </a:r>
          <a:r>
            <a:rPr lang="ko-KR" altLang="en-US" dirty="0" err="1"/>
            <a:t>데이터셋구성</a:t>
          </a:r>
          <a:endParaRPr lang="ko-KR" altLang="en-US" dirty="0"/>
        </a:p>
      </dgm:t>
    </dgm:pt>
    <dgm:pt modelId="{9E417C93-7ACD-437C-9399-71C4F41CEB52}" type="parTrans" cxnId="{A96DA2EA-3FD9-4248-B7C7-2531048391CB}">
      <dgm:prSet/>
      <dgm:spPr/>
      <dgm:t>
        <a:bodyPr/>
        <a:lstStyle/>
        <a:p>
          <a:pPr latinLnBrk="1"/>
          <a:endParaRPr lang="ko-KR" altLang="en-US"/>
        </a:p>
      </dgm:t>
    </dgm:pt>
    <dgm:pt modelId="{0E481B59-8455-4FF8-ABAE-5C98947B8B3D}" type="sibTrans" cxnId="{A96DA2EA-3FD9-4248-B7C7-2531048391CB}">
      <dgm:prSet/>
      <dgm:spPr/>
      <dgm:t>
        <a:bodyPr/>
        <a:lstStyle/>
        <a:p>
          <a:pPr latinLnBrk="1"/>
          <a:endParaRPr lang="ko-KR" altLang="en-US"/>
        </a:p>
      </dgm:t>
    </dgm:pt>
    <dgm:pt modelId="{C4BFFFE2-57BF-4CF7-BE4D-DA7563EB0C01}">
      <dgm:prSet phldrT="[텍스트]"/>
      <dgm:spPr/>
      <dgm:t>
        <a:bodyPr/>
        <a:lstStyle/>
        <a:p>
          <a:pPr latinLnBrk="1"/>
          <a:r>
            <a:rPr lang="ko-KR" altLang="en-US" dirty="0"/>
            <a:t>데이터 </a:t>
          </a:r>
          <a:r>
            <a:rPr lang="ko-KR" altLang="en-US" dirty="0" err="1"/>
            <a:t>전처리</a:t>
          </a:r>
          <a:endParaRPr lang="ko-KR" altLang="en-US" dirty="0"/>
        </a:p>
      </dgm:t>
    </dgm:pt>
    <dgm:pt modelId="{1ABD1CBD-6521-4D06-82DE-CE1AE2B45AAF}" type="parTrans" cxnId="{27745EB4-CD86-4138-ACE6-C097FC00FFF7}">
      <dgm:prSet/>
      <dgm:spPr/>
      <dgm:t>
        <a:bodyPr/>
        <a:lstStyle/>
        <a:p>
          <a:pPr latinLnBrk="1"/>
          <a:endParaRPr lang="ko-KR" altLang="en-US"/>
        </a:p>
      </dgm:t>
    </dgm:pt>
    <dgm:pt modelId="{2F366A35-B1FD-4D2C-98EB-236A82CFCE6D}" type="sibTrans" cxnId="{27745EB4-CD86-4138-ACE6-C097FC00FFF7}">
      <dgm:prSet/>
      <dgm:spPr/>
      <dgm:t>
        <a:bodyPr/>
        <a:lstStyle/>
        <a:p>
          <a:pPr latinLnBrk="1"/>
          <a:endParaRPr lang="ko-KR" altLang="en-US"/>
        </a:p>
      </dgm:t>
    </dgm:pt>
    <dgm:pt modelId="{FFDAE43B-22CB-4B8F-BB60-E9D6DB1484A3}">
      <dgm:prSet phldrT="[텍스트]"/>
      <dgm:spPr/>
      <dgm:t>
        <a:bodyPr/>
        <a:lstStyle/>
        <a:p>
          <a:pPr latinLnBrk="1"/>
          <a:r>
            <a:rPr lang="ko-KR" altLang="en-US" dirty="0"/>
            <a:t>데이터 모델링 정합성 검증</a:t>
          </a:r>
        </a:p>
      </dgm:t>
    </dgm:pt>
    <dgm:pt modelId="{B7513B98-94D4-49B7-9C04-626D96524BA6}" type="parTrans" cxnId="{772A8789-4360-474F-B9A7-722FA4DE3A86}">
      <dgm:prSet/>
      <dgm:spPr/>
      <dgm:t>
        <a:bodyPr/>
        <a:lstStyle/>
        <a:p>
          <a:pPr latinLnBrk="1"/>
          <a:endParaRPr lang="ko-KR" altLang="en-US"/>
        </a:p>
      </dgm:t>
    </dgm:pt>
    <dgm:pt modelId="{E39E8514-FB17-4FB7-B237-6FD7EF870C32}" type="sibTrans" cxnId="{772A8789-4360-474F-B9A7-722FA4DE3A86}">
      <dgm:prSet/>
      <dgm:spPr/>
      <dgm:t>
        <a:bodyPr/>
        <a:lstStyle/>
        <a:p>
          <a:pPr latinLnBrk="1"/>
          <a:endParaRPr lang="ko-KR" altLang="en-US"/>
        </a:p>
      </dgm:t>
    </dgm:pt>
    <dgm:pt modelId="{BF01961D-79F1-4C8D-812D-4003C3068C20}">
      <dgm:prSet phldrT="[텍스트]"/>
      <dgm:spPr/>
      <dgm:t>
        <a:bodyPr/>
        <a:lstStyle/>
        <a:p>
          <a:pPr latinLnBrk="1"/>
          <a:r>
            <a:rPr lang="ko-KR" altLang="en-US" dirty="0"/>
            <a:t>모델학습 및 최종평가</a:t>
          </a:r>
        </a:p>
      </dgm:t>
    </dgm:pt>
    <dgm:pt modelId="{429A03DC-6660-4AF5-8DC3-017DBF01ACD6}" type="parTrans" cxnId="{C68AB0F3-A576-4059-BC35-BEA9223C0F68}">
      <dgm:prSet/>
      <dgm:spPr/>
      <dgm:t>
        <a:bodyPr/>
        <a:lstStyle/>
        <a:p>
          <a:pPr latinLnBrk="1"/>
          <a:endParaRPr lang="ko-KR" altLang="en-US"/>
        </a:p>
      </dgm:t>
    </dgm:pt>
    <dgm:pt modelId="{DB34B895-2739-48E8-907B-D399A4A1D0BE}" type="sibTrans" cxnId="{C68AB0F3-A576-4059-BC35-BEA9223C0F68}">
      <dgm:prSet/>
      <dgm:spPr/>
      <dgm:t>
        <a:bodyPr/>
        <a:lstStyle/>
        <a:p>
          <a:pPr latinLnBrk="1"/>
          <a:endParaRPr lang="ko-KR" altLang="en-US"/>
        </a:p>
      </dgm:t>
    </dgm:pt>
    <dgm:pt modelId="{44E51C9A-627D-4DF0-9642-29CCDCBD6226}" type="pres">
      <dgm:prSet presAssocID="{CD5F92BE-1FCC-41F8-BBDE-61DD1867C3F7}" presName="linear" presStyleCnt="0">
        <dgm:presLayoutVars>
          <dgm:animLvl val="lvl"/>
          <dgm:resizeHandles val="exact"/>
        </dgm:presLayoutVars>
      </dgm:prSet>
      <dgm:spPr/>
    </dgm:pt>
    <dgm:pt modelId="{823AD99B-01E2-42B9-8DA5-43181E9B844D}" type="pres">
      <dgm:prSet presAssocID="{799DEC69-2351-4D98-96E1-497340E7A5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6E33F7D-03C4-4622-B6A3-89DB1B51251A}" type="pres">
      <dgm:prSet presAssocID="{799DEC69-2351-4D98-96E1-497340E7A508}" presName="childText" presStyleLbl="revTx" presStyleIdx="0" presStyleCnt="2">
        <dgm:presLayoutVars>
          <dgm:bulletEnabled val="1"/>
        </dgm:presLayoutVars>
      </dgm:prSet>
      <dgm:spPr/>
    </dgm:pt>
    <dgm:pt modelId="{CB24CCC0-DB5F-4A3A-B8F4-4275BE8E1CAC}" type="pres">
      <dgm:prSet presAssocID="{E537235A-117E-4CCC-B7A6-31275BBB825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90B1032-199F-4F32-A240-3D7A35FAE21E}" type="pres">
      <dgm:prSet presAssocID="{E537235A-117E-4CCC-B7A6-31275BBB825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BCA31D1E-352A-49B0-BF51-7312020B475C}" type="presOf" srcId="{FFDAE43B-22CB-4B8F-BB60-E9D6DB1484A3}" destId="{A90B1032-199F-4F32-A240-3D7A35FAE21E}" srcOrd="0" destOrd="1" presId="urn:microsoft.com/office/officeart/2005/8/layout/vList2"/>
    <dgm:cxn modelId="{6D922E2F-B20D-48D7-8D1A-90DDE2333D2B}" srcId="{CD5F92BE-1FCC-41F8-BBDE-61DD1867C3F7}" destId="{E537235A-117E-4CCC-B7A6-31275BBB825C}" srcOrd="1" destOrd="0" parTransId="{0FDE54A0-BA92-4237-AEFB-2EBE5E6C79A1}" sibTransId="{88022974-2AF3-4990-91FC-4B79C75C0D07}"/>
    <dgm:cxn modelId="{E3756F73-291C-4223-9A0F-B739BCBEB47E}" srcId="{CD5F92BE-1FCC-41F8-BBDE-61DD1867C3F7}" destId="{799DEC69-2351-4D98-96E1-497340E7A508}" srcOrd="0" destOrd="0" parTransId="{8FB0DCF2-EE79-4E37-B3F8-630ECADD2BA3}" sibTransId="{8F0ED953-5D48-47DC-9A22-B348F1E72959}"/>
    <dgm:cxn modelId="{0FF8FD55-105D-41DE-AE7E-253030B8A07D}" srcId="{799DEC69-2351-4D98-96E1-497340E7A508}" destId="{075CBC88-B5A9-427F-AB9F-F54858847392}" srcOrd="0" destOrd="0" parTransId="{E5D507A7-7573-4BAB-8713-875E778288D7}" sibTransId="{53A84D10-D04A-4FCE-9E2E-09812E7C27CF}"/>
    <dgm:cxn modelId="{772A8789-4360-474F-B9A7-722FA4DE3A86}" srcId="{E537235A-117E-4CCC-B7A6-31275BBB825C}" destId="{FFDAE43B-22CB-4B8F-BB60-E9D6DB1484A3}" srcOrd="1" destOrd="0" parTransId="{B7513B98-94D4-49B7-9C04-626D96524BA6}" sibTransId="{E39E8514-FB17-4FB7-B237-6FD7EF870C32}"/>
    <dgm:cxn modelId="{00187490-E78C-4F95-84FC-A57F7EEFBC71}" type="presOf" srcId="{FAF24D67-7370-4109-9DC3-0045F24E91FA}" destId="{06E33F7D-03C4-4622-B6A3-89DB1B51251A}" srcOrd="0" destOrd="2" presId="urn:microsoft.com/office/officeart/2005/8/layout/vList2"/>
    <dgm:cxn modelId="{5A0E3E96-FE35-4415-9522-946829EB29BC}" srcId="{E537235A-117E-4CCC-B7A6-31275BBB825C}" destId="{8EA45D48-D97B-49A1-82C9-CE63C08FEF48}" srcOrd="0" destOrd="0" parTransId="{C4FCC535-452E-4E2E-96F6-6D2CBB4CA770}" sibTransId="{B5678955-B386-49F3-9466-503BDA25FEFF}"/>
    <dgm:cxn modelId="{9E38F0A0-44CA-42FD-A073-F22243F7A97C}" type="presOf" srcId="{CD5F92BE-1FCC-41F8-BBDE-61DD1867C3F7}" destId="{44E51C9A-627D-4DF0-9642-29CCDCBD6226}" srcOrd="0" destOrd="0" presId="urn:microsoft.com/office/officeart/2005/8/layout/vList2"/>
    <dgm:cxn modelId="{DED3EBB3-BEEA-4304-838C-2BB32BDEEA88}" type="presOf" srcId="{8EA45D48-D97B-49A1-82C9-CE63C08FEF48}" destId="{A90B1032-199F-4F32-A240-3D7A35FAE21E}" srcOrd="0" destOrd="0" presId="urn:microsoft.com/office/officeart/2005/8/layout/vList2"/>
    <dgm:cxn modelId="{27745EB4-CD86-4138-ACE6-C097FC00FFF7}" srcId="{799DEC69-2351-4D98-96E1-497340E7A508}" destId="{C4BFFFE2-57BF-4CF7-BE4D-DA7563EB0C01}" srcOrd="1" destOrd="0" parTransId="{1ABD1CBD-6521-4D06-82DE-CE1AE2B45AAF}" sibTransId="{2F366A35-B1FD-4D2C-98EB-236A82CFCE6D}"/>
    <dgm:cxn modelId="{FA6ECBC3-0E68-4207-934E-6F2650C1E2CA}" type="presOf" srcId="{BF01961D-79F1-4C8D-812D-4003C3068C20}" destId="{A90B1032-199F-4F32-A240-3D7A35FAE21E}" srcOrd="0" destOrd="2" presId="urn:microsoft.com/office/officeart/2005/8/layout/vList2"/>
    <dgm:cxn modelId="{A3198BCE-AF04-4961-BF7A-BCC988887CF4}" type="presOf" srcId="{075CBC88-B5A9-427F-AB9F-F54858847392}" destId="{06E33F7D-03C4-4622-B6A3-89DB1B51251A}" srcOrd="0" destOrd="0" presId="urn:microsoft.com/office/officeart/2005/8/layout/vList2"/>
    <dgm:cxn modelId="{C85FA5D4-31C1-4EB8-B1C0-6BACBD659B93}" type="presOf" srcId="{E537235A-117E-4CCC-B7A6-31275BBB825C}" destId="{CB24CCC0-DB5F-4A3A-B8F4-4275BE8E1CAC}" srcOrd="0" destOrd="0" presId="urn:microsoft.com/office/officeart/2005/8/layout/vList2"/>
    <dgm:cxn modelId="{A96DA2EA-3FD9-4248-B7C7-2531048391CB}" srcId="{799DEC69-2351-4D98-96E1-497340E7A508}" destId="{FAF24D67-7370-4109-9DC3-0045F24E91FA}" srcOrd="2" destOrd="0" parTransId="{9E417C93-7ACD-437C-9399-71C4F41CEB52}" sibTransId="{0E481B59-8455-4FF8-ABAE-5C98947B8B3D}"/>
    <dgm:cxn modelId="{C68AB0F3-A576-4059-BC35-BEA9223C0F68}" srcId="{E537235A-117E-4CCC-B7A6-31275BBB825C}" destId="{BF01961D-79F1-4C8D-812D-4003C3068C20}" srcOrd="2" destOrd="0" parTransId="{429A03DC-6660-4AF5-8DC3-017DBF01ACD6}" sibTransId="{DB34B895-2739-48E8-907B-D399A4A1D0BE}"/>
    <dgm:cxn modelId="{D014FFFA-C7DB-471C-850C-D251E0C973D3}" type="presOf" srcId="{799DEC69-2351-4D98-96E1-497340E7A508}" destId="{823AD99B-01E2-42B9-8DA5-43181E9B844D}" srcOrd="0" destOrd="0" presId="urn:microsoft.com/office/officeart/2005/8/layout/vList2"/>
    <dgm:cxn modelId="{DB2A2EFB-2E58-415B-8AE7-3B49C038B5AB}" type="presOf" srcId="{C4BFFFE2-57BF-4CF7-BE4D-DA7563EB0C01}" destId="{06E33F7D-03C4-4622-B6A3-89DB1B51251A}" srcOrd="0" destOrd="1" presId="urn:microsoft.com/office/officeart/2005/8/layout/vList2"/>
    <dgm:cxn modelId="{83A368F3-A8AF-4202-B426-4264AF4F88D1}" type="presParOf" srcId="{44E51C9A-627D-4DF0-9642-29CCDCBD6226}" destId="{823AD99B-01E2-42B9-8DA5-43181E9B844D}" srcOrd="0" destOrd="0" presId="urn:microsoft.com/office/officeart/2005/8/layout/vList2"/>
    <dgm:cxn modelId="{ABDAA5DF-2960-4ACF-AE6E-0053029DE92A}" type="presParOf" srcId="{44E51C9A-627D-4DF0-9642-29CCDCBD6226}" destId="{06E33F7D-03C4-4622-B6A3-89DB1B51251A}" srcOrd="1" destOrd="0" presId="urn:microsoft.com/office/officeart/2005/8/layout/vList2"/>
    <dgm:cxn modelId="{E16B3ACE-D22E-4B3A-9F0E-831E3BCCE70B}" type="presParOf" srcId="{44E51C9A-627D-4DF0-9642-29CCDCBD6226}" destId="{CB24CCC0-DB5F-4A3A-B8F4-4275BE8E1CAC}" srcOrd="2" destOrd="0" presId="urn:microsoft.com/office/officeart/2005/8/layout/vList2"/>
    <dgm:cxn modelId="{0B121ED9-EF8E-4513-AD29-73A7F9376C75}" type="presParOf" srcId="{44E51C9A-627D-4DF0-9642-29CCDCBD6226}" destId="{A90B1032-199F-4F32-A240-3D7A35FAE21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AD99B-01E2-42B9-8DA5-43181E9B844D}">
      <dsp:nvSpPr>
        <dsp:cNvPr id="0" name=""/>
        <dsp:cNvSpPr/>
      </dsp:nvSpPr>
      <dsp:spPr>
        <a:xfrm>
          <a:off x="0" y="26983"/>
          <a:ext cx="10904620" cy="837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데이터 모델링</a:t>
          </a:r>
        </a:p>
      </dsp:txBody>
      <dsp:txXfrm>
        <a:off x="40866" y="67849"/>
        <a:ext cx="10822888" cy="755403"/>
      </dsp:txXfrm>
    </dsp:sp>
    <dsp:sp modelId="{06E33F7D-03C4-4622-B6A3-89DB1B51251A}">
      <dsp:nvSpPr>
        <dsp:cNvPr id="0" name=""/>
        <dsp:cNvSpPr/>
      </dsp:nvSpPr>
      <dsp:spPr>
        <a:xfrm>
          <a:off x="0" y="864118"/>
          <a:ext cx="10904620" cy="1536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222" tIns="34290" rIns="192024" bIns="34290" numCol="1" spcCol="1270" anchor="t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데이터 수집</a:t>
          </a:r>
        </a:p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데이터 </a:t>
          </a:r>
          <a:r>
            <a:rPr lang="ko-KR" altLang="en-US" sz="2100" kern="1200" dirty="0" err="1"/>
            <a:t>전처리</a:t>
          </a:r>
          <a:endParaRPr lang="ko-KR" altLang="en-US" sz="2100" kern="1200" dirty="0"/>
        </a:p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특성선정 및 </a:t>
          </a:r>
          <a:r>
            <a:rPr lang="ko-KR" altLang="en-US" sz="2100" kern="1200" dirty="0" err="1"/>
            <a:t>데이터셋구성</a:t>
          </a:r>
          <a:endParaRPr lang="ko-KR" altLang="en-US" sz="2100" kern="1200" dirty="0"/>
        </a:p>
      </dsp:txBody>
      <dsp:txXfrm>
        <a:off x="0" y="864118"/>
        <a:ext cx="10904620" cy="1536975"/>
      </dsp:txXfrm>
    </dsp:sp>
    <dsp:sp modelId="{CB24CCC0-DB5F-4A3A-B8F4-4275BE8E1CAC}">
      <dsp:nvSpPr>
        <dsp:cNvPr id="0" name=""/>
        <dsp:cNvSpPr/>
      </dsp:nvSpPr>
      <dsp:spPr>
        <a:xfrm>
          <a:off x="0" y="2401093"/>
          <a:ext cx="10904620" cy="837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700" kern="1200" dirty="0"/>
            <a:t>데이터 모델링 검증</a:t>
          </a:r>
        </a:p>
      </dsp:txBody>
      <dsp:txXfrm>
        <a:off x="40866" y="2441959"/>
        <a:ext cx="10822888" cy="755403"/>
      </dsp:txXfrm>
    </dsp:sp>
    <dsp:sp modelId="{A90B1032-199F-4F32-A240-3D7A35FAE21E}">
      <dsp:nvSpPr>
        <dsp:cNvPr id="0" name=""/>
        <dsp:cNvSpPr/>
      </dsp:nvSpPr>
      <dsp:spPr>
        <a:xfrm>
          <a:off x="0" y="3238228"/>
          <a:ext cx="10904620" cy="15369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222" tIns="34290" rIns="192024" bIns="34290" numCol="1" spcCol="1270" anchor="t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알고리즘의 선정</a:t>
          </a:r>
        </a:p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데이터 모델링 정합성 검증</a:t>
          </a:r>
        </a:p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o-KR" altLang="en-US" sz="2100" kern="1200" dirty="0"/>
            <a:t>모델학습 및 최종평가</a:t>
          </a:r>
        </a:p>
      </dsp:txBody>
      <dsp:txXfrm>
        <a:off x="0" y="3238228"/>
        <a:ext cx="10904620" cy="1536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50CCE-8A6A-454E-8D6B-38D6E8685159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688CC-A292-48FE-82B3-4CD432965A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765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22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752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0290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4534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8921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688CC-A292-48FE-82B3-4CD432965A5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578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4382A1-A60A-4EBE-ED9C-989D4F67D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890F9AE-4991-8DBE-6A2D-A293A175B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A86C83B-9989-70CA-DEE7-080F8E8F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97A88C-601C-96A7-CB00-FFF658CB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3317D6-D98B-2145-DE73-67D798B0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74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1904B4-D21E-A1DC-C798-9BDEB6A11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5354EC-1323-4714-F3AB-4B68196A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E31DC5C-6CD0-BF53-6BE6-6BEBF0A1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C2D2A5-113E-EB80-4401-8D2DA8CEE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A4CA7BF-731F-8838-4050-F2925DD9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509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59992FC-B2F2-121F-94F6-C596FC0CD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2339890-43DD-C314-3FD5-E60A157CD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443B62-2BAF-AAAA-4B86-F1985A305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6F2682-79FF-05AE-A303-2BEBAD59F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8DD138-59F9-88FB-BFFF-74CFA110B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10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45FBA-BA85-4E6E-7010-36A26D4A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438D41-01E7-EEE9-8E36-9FC363B1E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E06E346-1B5E-191E-393C-B7B206AD8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434F76-66A5-2F71-4B24-CA74E846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1D9622-6867-32C3-E382-2DF947E8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02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69A367-A0BE-343A-D807-61193D17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3E9B8DB-9B1E-C2D0-2377-6BB5B6478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92E966-546F-4A96-E6BB-0B8C755DD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9DBC22-BDEC-9DE1-63E8-0A03B4F1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4C2B550-01F2-A2FB-ABD0-BF1CE2052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22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B2D056-E26D-14D6-F1D8-8BF0945CB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309767-661A-299E-A1FE-3DAB78E86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3C1D306-A4CC-26E3-2BB2-9B0521ECF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CAA8B1-8221-688A-F9A2-23981504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2382D87-DC22-E314-7DE5-02D10647A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12641-341F-215A-CC7B-E0126C742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6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BE09C8-70E4-0763-ECA8-7B2E7E06E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D1DFCC1-7414-3ADE-318F-A185757C9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B3379A6-93AE-3E37-57C8-1E2A69AF6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3FCD7-719C-9D38-220A-E79E8048A1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D99BA0C-22C5-4398-B8D8-709F9B401E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A4E06BD-07B6-7D3C-4DF7-2B3528D34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4649D1C-AF7C-2E3E-8B1D-D4C46A4ED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81B75F6-FAF0-E9E5-31A4-4EFE4784B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368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E75AE4-57D2-D74E-CC5E-B2CAC8838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6E3F9C6-40B1-5D96-F301-42B9E4D7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E688706-3453-620F-5A76-CC1C6001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0E2559C-F309-D160-43F8-AFDC6B8A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473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1553121-8D9A-EE36-7582-F2CE6F5D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3BD01A1-AC02-6832-C404-FAFC3F8B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3D6D195-7B57-2E36-1592-EFF1101B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955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9E652E-2DE8-E4F8-CD46-9238517C3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B6C8C0-8418-B196-F17B-F77F59804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7854C63-E5B5-94B7-B8E0-917C78F79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2779261-8107-3713-8951-740AC4BC9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BFADE0-A712-202A-E129-E5C1AC29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A10D3D-A96D-EC22-575A-9AA384CF5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93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F11E85-EBB4-DCCC-4B8B-63912E5A6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16EFB9F-2326-8340-ABB0-0853655D7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C6C96F-FA54-0FE6-F9A1-8BAE0C42B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8507F-C064-C94F-DE8C-ACD0C1F1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43613BD-9C91-85D0-AEAC-CF60B7B9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F08FEE-A620-2A04-F129-24D2E1558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500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8602CC3-7ABE-9F84-955A-475272D69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877C34-5440-87C0-EAD5-FB5E6DC07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CB18D-9782-92E6-88AA-72FCDA792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FC3A-373A-4BA7-A10C-73D588B06335}" type="datetimeFigureOut">
              <a:rPr lang="ko-KR" altLang="en-US" smtClean="0"/>
              <a:t>2022-11-30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FB29CB1-57F7-ADEC-7D4A-EF3DECCAB7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FE3470-393B-EF45-E69F-831A1ACA7C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67514-5E85-4AF7-805D-9249DFE119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879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DD627B-5050-BB5A-B5E4-CCA13FF42B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인공지능기술의 </a:t>
            </a:r>
            <a:r>
              <a:rPr lang="en-US" altLang="ko-KR" dirty="0"/>
              <a:t>IoT </a:t>
            </a:r>
            <a:r>
              <a:rPr lang="ko-KR" altLang="en-US" dirty="0"/>
              <a:t>통합보안관제를 위한 데이터모델링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234B50E-8098-4389-6831-02CDDAB9F0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78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51538C-2A8C-5296-1912-1F404EACC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서론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A2C4473-B20D-03B9-3186-D5B8A45D7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국내외 사이버 공격의 지능화</a:t>
            </a:r>
            <a:r>
              <a:rPr lang="en-US" altLang="ko-KR" dirty="0"/>
              <a:t>, </a:t>
            </a:r>
            <a:r>
              <a:rPr lang="ko-KR" altLang="en-US" dirty="0"/>
              <a:t>고도화에 따라 해킹을 통해 계정 탈취 및 개인정보유출 등의 공격이 증가되고 있음</a:t>
            </a:r>
            <a:endParaRPr lang="en-US" altLang="ko-KR" dirty="0"/>
          </a:p>
          <a:p>
            <a:r>
              <a:rPr lang="en-US" altLang="ko-KR" dirty="0"/>
              <a:t>IoT </a:t>
            </a:r>
            <a:r>
              <a:rPr lang="ko-KR" altLang="en-US" dirty="0"/>
              <a:t>기기의 증가로 인하여 기하급수적으로 증가하는 보안이벤트와 로그를  보안 전문인력이 모두 대응하는데 한계에 부딪히고 있음</a:t>
            </a:r>
          </a:p>
        </p:txBody>
      </p:sp>
    </p:spTree>
    <p:extLst>
      <p:ext uri="{BB962C8B-B14F-4D97-AF65-F5344CB8AC3E}">
        <p14:creationId xmlns:p14="http://schemas.microsoft.com/office/powerpoint/2010/main" val="78374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791D74-8774-280A-DEA4-4BD1B288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IoT </a:t>
            </a:r>
            <a:r>
              <a:rPr lang="ko-KR" altLang="en-US" dirty="0"/>
              <a:t>통합보안관제의 필요성 및 활용방안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2C3C860-FDAD-11A3-5939-E2DD3EA95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80088"/>
            <a:ext cx="6504159" cy="4977912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622444DA-99E5-6E73-F71F-6621B3E5A7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4454" y="1880088"/>
            <a:ext cx="5697546" cy="377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65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791D74-8774-280A-DEA4-4BD1B288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IoT </a:t>
            </a:r>
            <a:r>
              <a:rPr lang="ko-KR" altLang="en-US" dirty="0"/>
              <a:t>통합보안관제의 필요성 및 활용방안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415C862-681A-4D48-AB73-522FEED37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323" y="1690688"/>
            <a:ext cx="4695092" cy="490222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3476309D-02B6-FCDD-5FE7-F1ED87D61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538" y="1690688"/>
            <a:ext cx="6006427" cy="288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90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B283A0-FB80-8BF1-3355-C343EE16C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기존 보안관제 프로세스과 인공지능 기술이 활용된 보안관제 프로세스 비교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E843869-618F-45BE-B2AD-E080BAFB82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600324"/>
            <a:ext cx="4862404" cy="3425337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B54B6416-43A9-EEC3-2F89-8EF82D588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617541"/>
            <a:ext cx="4939858" cy="340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5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B2EC92-A234-19AF-5F90-18FCA8DDA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IoT </a:t>
            </a:r>
            <a:r>
              <a:rPr lang="ko-KR" altLang="en-US" dirty="0"/>
              <a:t>통합보안관제 데이터모델링</a:t>
            </a:r>
          </a:p>
        </p:txBody>
      </p:sp>
      <p:graphicFrame>
        <p:nvGraphicFramePr>
          <p:cNvPr id="4" name="다이어그램 3">
            <a:extLst>
              <a:ext uri="{FF2B5EF4-FFF2-40B4-BE49-F238E27FC236}">
                <a16:creationId xmlns:a16="http://schemas.microsoft.com/office/drawing/2014/main" id="{AC6226A0-9B8A-E3D2-F0A2-085F74A291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5894422"/>
              </p:ext>
            </p:extLst>
          </p:nvPr>
        </p:nvGraphicFramePr>
        <p:xfrm>
          <a:off x="677781" y="1690688"/>
          <a:ext cx="10904620" cy="4802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875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975E98-29D3-6508-8C92-75BFA95AF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IoT</a:t>
            </a:r>
            <a:r>
              <a:rPr lang="ko-KR" altLang="en-US" dirty="0"/>
              <a:t> 통합보안관제 데이터모델링 검증</a:t>
            </a: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7F58AFE3-A6E0-48A9-3108-82FBBECA4E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/>
              <a:t>한정적인 로그로 학습한 결과는 정합성이 높지만</a:t>
            </a:r>
            <a:r>
              <a:rPr lang="en-US" altLang="ko-KR" dirty="0"/>
              <a:t>, </a:t>
            </a:r>
            <a:r>
              <a:rPr lang="ko-KR" altLang="en-US" dirty="0"/>
              <a:t>오버피팅으로 인한 오탐을 유발하는 한계점 존재</a:t>
            </a:r>
            <a:endParaRPr lang="en-US" altLang="ko-KR" dirty="0"/>
          </a:p>
          <a:p>
            <a:r>
              <a:rPr lang="ko-KR" altLang="en-US" dirty="0"/>
              <a:t>추후 다양한 로그와 실제 </a:t>
            </a:r>
            <a:r>
              <a:rPr lang="en-US" altLang="ko-KR" dirty="0"/>
              <a:t>IoT</a:t>
            </a:r>
            <a:r>
              <a:rPr lang="ko-KR" altLang="en-US" dirty="0"/>
              <a:t>로그 학습을 통해 단순 분석 인력을 줄 일수 있을 것으로 기대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7B9535E0-F02C-3559-7FF3-D9BCA2354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5624"/>
            <a:ext cx="4947444" cy="1241425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4A749138-028B-8BE4-7701-80CFB2D8B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3639343"/>
            <a:ext cx="4947443" cy="138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33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120</Words>
  <Application>Microsoft Office PowerPoint</Application>
  <PresentationFormat>와이드스크린</PresentationFormat>
  <Paragraphs>25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인공지능기술의 IoT 통합보안관제를 위한 데이터모델링</vt:lpstr>
      <vt:lpstr>서론</vt:lpstr>
      <vt:lpstr>IoT 통합보안관제의 필요성 및 활용방안</vt:lpstr>
      <vt:lpstr>IoT 통합보안관제의 필요성 및 활용방안</vt:lpstr>
      <vt:lpstr>기존 보안관제 프로세스과 인공지능 기술이 활용된 보안관제 프로세스 비교</vt:lpstr>
      <vt:lpstr>IoT 통합보안관제 데이터모델링</vt:lpstr>
      <vt:lpstr>IoT 통합보안관제 데이터모델링 검증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인공지능기술의 IoT 통합보안관제를 위한 데이터모델링</dc:title>
  <dc:creator>김 은성</dc:creator>
  <cp:lastModifiedBy>손지민</cp:lastModifiedBy>
  <cp:revision>3</cp:revision>
  <dcterms:created xsi:type="dcterms:W3CDTF">2022-11-29T19:14:51Z</dcterms:created>
  <dcterms:modified xsi:type="dcterms:W3CDTF">2022-11-30T12:55:11Z</dcterms:modified>
</cp:coreProperties>
</file>