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8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2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3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7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2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3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1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6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E3771-96F1-5C47-AE3F-B3D7850EDFF0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1879E-BBF8-914F-AF3F-CDFB6616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9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STL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IO: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fstream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o</a:t>
            </a:r>
            <a:r>
              <a:rPr lang="en-US" dirty="0" err="1" smtClean="0"/>
              <a:t>fstream</a:t>
            </a:r>
            <a:r>
              <a:rPr lang="en-US" dirty="0" smtClean="0"/>
              <a:t> </a:t>
            </a:r>
            <a:r>
              <a:rPr lang="en-US" dirty="0" err="1" smtClean="0"/>
              <a:t>outfile</a:t>
            </a:r>
            <a:r>
              <a:rPr lang="en-US" dirty="0" smtClean="0"/>
              <a:t>(“file name”);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for(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 &lt; 10; </a:t>
            </a:r>
            <a:r>
              <a:rPr lang="en-US" dirty="0" err="1" smtClean="0"/>
              <a:t>i</a:t>
            </a:r>
            <a:r>
              <a:rPr lang="en-US" dirty="0" smtClean="0"/>
              <a:t>++ )</a:t>
            </a:r>
          </a:p>
          <a:p>
            <a:pPr marL="457200" lvl="1" indent="0">
              <a:buNone/>
            </a:pPr>
            <a:r>
              <a:rPr lang="en-US" dirty="0" err="1" smtClean="0"/>
              <a:t>outfile</a:t>
            </a:r>
            <a:r>
              <a:rPr lang="en-US" dirty="0" smtClean="0"/>
              <a:t> &lt;&lt; </a:t>
            </a:r>
            <a:r>
              <a:rPr lang="en-US" dirty="0" err="1" smtClean="0"/>
              <a:t>i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outfile.close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ofstream</a:t>
            </a:r>
            <a:r>
              <a:rPr lang="en-US" dirty="0" smtClean="0"/>
              <a:t> </a:t>
            </a:r>
            <a:r>
              <a:rPr lang="en-US" dirty="0" err="1" smtClean="0"/>
              <a:t>outfile</a:t>
            </a:r>
            <a:r>
              <a:rPr lang="en-US" dirty="0" smtClean="0"/>
              <a:t>(“filename”, </a:t>
            </a:r>
            <a:r>
              <a:rPr lang="en-US" dirty="0" err="1" smtClean="0"/>
              <a:t>ofstream</a:t>
            </a:r>
            <a:r>
              <a:rPr lang="en-US" dirty="0" smtClean="0"/>
              <a:t>::app);</a:t>
            </a:r>
          </a:p>
        </p:txBody>
      </p:sp>
    </p:spTree>
    <p:extLst>
      <p:ext uri="{BB962C8B-B14F-4D97-AF65-F5344CB8AC3E}">
        <p14:creationId xmlns:p14="http://schemas.microsoft.com/office/powerpoint/2010/main" val="421308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IO: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fstream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 smtClean="0"/>
              <a:t>ifstream</a:t>
            </a:r>
            <a:r>
              <a:rPr lang="en-US" dirty="0" smtClean="0"/>
              <a:t> </a:t>
            </a:r>
            <a:r>
              <a:rPr lang="en-US" dirty="0" err="1" smtClean="0"/>
              <a:t>infile</a:t>
            </a:r>
            <a:r>
              <a:rPr lang="en-US" dirty="0" smtClean="0"/>
              <a:t> (“file name”);</a:t>
            </a:r>
          </a:p>
          <a:p>
            <a:pPr marL="0" indent="0">
              <a:buNone/>
            </a:pPr>
            <a:r>
              <a:rPr lang="en-US" dirty="0" smtClean="0"/>
              <a:t>string line;</a:t>
            </a:r>
          </a:p>
          <a:p>
            <a:pPr marL="0" indent="0">
              <a:buNone/>
            </a:pPr>
            <a:r>
              <a:rPr lang="en-US" dirty="0" smtClean="0"/>
              <a:t>while( !</a:t>
            </a:r>
            <a:r>
              <a:rPr lang="en-US" dirty="0" err="1" smtClean="0"/>
              <a:t>infile.eof</a:t>
            </a:r>
            <a:r>
              <a:rPr lang="en-US" dirty="0" smtClean="0"/>
              <a:t>() )</a:t>
            </a:r>
          </a:p>
          <a:p>
            <a:pPr marL="457200" lvl="1" indent="0">
              <a:buNone/>
            </a:pPr>
            <a:r>
              <a:rPr lang="en-US" dirty="0" err="1" smtClean="0"/>
              <a:t>getline</a:t>
            </a:r>
            <a:r>
              <a:rPr lang="en-US" dirty="0" smtClean="0"/>
              <a:t>( </a:t>
            </a:r>
            <a:r>
              <a:rPr lang="en-US" dirty="0" err="1" smtClean="0"/>
              <a:t>infile</a:t>
            </a:r>
            <a:r>
              <a:rPr lang="en-US" dirty="0" smtClean="0"/>
              <a:t>, line )</a:t>
            </a:r>
          </a:p>
          <a:p>
            <a:pPr marL="457200" lvl="1" indent="0">
              <a:buNone/>
            </a:pP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infile.close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cin</a:t>
            </a:r>
            <a:r>
              <a:rPr lang="en-US" dirty="0" smtClean="0"/>
              <a:t> is an </a:t>
            </a:r>
            <a:r>
              <a:rPr lang="en-US" dirty="0" err="1" smtClean="0"/>
              <a:t>ifstream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36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kay</a:t>
            </a:r>
            <a:r>
              <a:rPr lang="en-US" dirty="0" smtClean="0"/>
              <a:t>-value database</a:t>
            </a:r>
          </a:p>
          <a:p>
            <a:r>
              <a:rPr lang="en-US" dirty="0" smtClean="0"/>
              <a:t>map&lt;string, </a:t>
            </a:r>
            <a:r>
              <a:rPr lang="en-US" dirty="0" err="1" smtClean="0"/>
              <a:t>int</a:t>
            </a:r>
            <a:r>
              <a:rPr lang="en-US" dirty="0" smtClean="0"/>
              <a:t>&gt; scores;</a:t>
            </a:r>
          </a:p>
          <a:p>
            <a:r>
              <a:rPr lang="en-US" dirty="0" smtClean="0"/>
              <a:t>scores[“Minho”] = 90;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scores[“Minho”]</a:t>
            </a:r>
          </a:p>
          <a:p>
            <a:r>
              <a:rPr lang="en-US" dirty="0" err="1" smtClean="0"/>
              <a:t>scores.find</a:t>
            </a:r>
            <a:r>
              <a:rPr lang="en-US" dirty="0" smtClean="0"/>
              <a:t>(“Minho”)</a:t>
            </a:r>
          </a:p>
          <a:p>
            <a:r>
              <a:rPr lang="en-US" dirty="0" err="1" smtClean="0"/>
              <a:t>scores.erase</a:t>
            </a:r>
            <a:r>
              <a:rPr lang="en-US" dirty="0" smtClean="0"/>
              <a:t>(“Minho”);</a:t>
            </a:r>
          </a:p>
          <a:p>
            <a:r>
              <a:rPr lang="en-US" dirty="0" smtClean="0"/>
              <a:t>scores[“Minho”].first</a:t>
            </a:r>
          </a:p>
          <a:p>
            <a:r>
              <a:rPr lang="en-US" dirty="0" smtClean="0"/>
              <a:t>scores[“Minho”].second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90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165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More STL</vt:lpstr>
      <vt:lpstr>File IO: output</vt:lpstr>
      <vt:lpstr>File IO: input</vt:lpstr>
      <vt:lpstr>Map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STL</dc:title>
  <dc:creator>Minho Shin</dc:creator>
  <cp:lastModifiedBy>Minho Shin</cp:lastModifiedBy>
  <cp:revision>11</cp:revision>
  <dcterms:created xsi:type="dcterms:W3CDTF">2014-11-19T20:28:36Z</dcterms:created>
  <dcterms:modified xsi:type="dcterms:W3CDTF">2014-11-20T06:00:18Z</dcterms:modified>
</cp:coreProperties>
</file>