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14" autoAdjust="0"/>
    <p:restoredTop sz="94660"/>
  </p:normalViewPr>
  <p:slideViewPr>
    <p:cSldViewPr snapToGrid="0">
      <p:cViewPr varScale="1">
        <p:scale>
          <a:sx n="72" d="100"/>
          <a:sy n="72" d="100"/>
        </p:scale>
        <p:origin x="84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5D340F-F2EE-4923-805C-77EE5CDEC840}" type="datetimeFigureOut">
              <a:rPr lang="ko-KR" altLang="en-US" smtClean="0"/>
              <a:t>2022-11-11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F20542-9CF7-4F0D-B434-DC68E64F96F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946499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F20542-9CF7-4F0D-B434-DC68E64F96F2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358320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F20542-9CF7-4F0D-B434-DC68E64F96F2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698779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F20542-9CF7-4F0D-B434-DC68E64F96F2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82213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F20542-9CF7-4F0D-B434-DC68E64F96F2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184013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F20542-9CF7-4F0D-B434-DC68E64F96F2}" type="slidenum">
              <a:rPr lang="ko-KR" altLang="en-US" smtClean="0"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46546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B9093F0-7F6A-09F2-D3E4-786D420E09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093A6042-880D-665B-27E1-D9C05D10E8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760E54B-F7E8-86A3-6254-96DD393D1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9FCE4-E37C-4A64-BFCE-82B976FBF8BF}" type="datetimeFigureOut">
              <a:rPr lang="ko-KR" altLang="en-US" smtClean="0"/>
              <a:t>2022-11-11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E6D4FC5-4373-D15A-C296-4B5A5CEC19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C4D0CD5-5C71-A563-2E6B-CF11DC8F7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9F455-EE92-4A82-BD78-DAB86626DE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0290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6F4A3B2-D6AA-A384-C519-BF0955ECD0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2D510BC-F9B9-C9C3-05F0-F5019D0972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E20EBF5-C7EC-700B-4B5D-E1052A3FB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9FCE4-E37C-4A64-BFCE-82B976FBF8BF}" type="datetimeFigureOut">
              <a:rPr lang="ko-KR" altLang="en-US" smtClean="0"/>
              <a:t>2022-11-11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90E68C2-65B4-2585-3E65-E56092ED0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00BBD2F-CEEA-1860-810C-AC22982F8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9F455-EE92-4A82-BD78-DAB86626DE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00577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9B7DC2E-7EF8-DC53-FBE8-7E476D0DCE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979EEDB-10E7-ECFA-17B0-0316F9D6A7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CC36BA9-E65E-B862-63C5-25ECDF9B3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9FCE4-E37C-4A64-BFCE-82B976FBF8BF}" type="datetimeFigureOut">
              <a:rPr lang="ko-KR" altLang="en-US" smtClean="0"/>
              <a:t>2022-11-11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CFB1B96-2BDD-7A5C-98D4-F6E288B27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649459-01E8-405F-6506-867266A2E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9F455-EE92-4A82-BD78-DAB86626DE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0861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7CA7D9F-285E-035D-77A2-801E68F2A1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0428FEA-3729-0F9C-19A7-62A81B43B0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CC35219-C3E2-8B1B-316D-7624752CB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9FCE4-E37C-4A64-BFCE-82B976FBF8BF}" type="datetimeFigureOut">
              <a:rPr lang="ko-KR" altLang="en-US" smtClean="0"/>
              <a:t>2022-11-11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FCAE5E4-583B-44F7-91E9-2E045B663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2C7735B-3AC0-C5DB-D057-9F27DADE2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9F455-EE92-4A82-BD78-DAB86626DE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35667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176119B-41B0-8705-4381-2C7725A7D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A65D353-7BDD-6280-3E86-5F055487A8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D858FAE-753E-DAC7-2D3D-DAEEC7B00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9FCE4-E37C-4A64-BFCE-82B976FBF8BF}" type="datetimeFigureOut">
              <a:rPr lang="ko-KR" altLang="en-US" smtClean="0"/>
              <a:t>2022-11-11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A8D939C-C96C-D287-4FC5-AAB9D8211F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9A6C5EC-F878-1B6B-658D-ABB3D1D52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9F455-EE92-4A82-BD78-DAB86626DE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27962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95E7EDA-6571-0520-E059-C69AB28AA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D04006B-2539-232C-86BF-FF6CE950D4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B4E7A86D-B67E-26C7-50DC-FCE7C8FD59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2FAAA23-2E48-9DE1-7E02-2380C2E02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9FCE4-E37C-4A64-BFCE-82B976FBF8BF}" type="datetimeFigureOut">
              <a:rPr lang="ko-KR" altLang="en-US" smtClean="0"/>
              <a:t>2022-11-11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3FF09E0-1FE7-8649-9DD9-3A2D03083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722EBFF-0663-D6A2-92C2-5A0A3A428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9F455-EE92-4A82-BD78-DAB86626DE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96987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F51639D-3F4B-77E6-E299-266E4D001F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AE1BBB1-6D7E-E72F-3618-251442818D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41F92C8C-B7AA-1F1E-9102-9A15F28ECB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E5D5979F-1A3A-C766-28DB-87BCDC39A5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2B271E36-3F80-C06D-6E3E-1A3E2E2B6F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07EE8B66-C054-D021-B84D-9A5911D049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9FCE4-E37C-4A64-BFCE-82B976FBF8BF}" type="datetimeFigureOut">
              <a:rPr lang="ko-KR" altLang="en-US" smtClean="0"/>
              <a:t>2022-11-11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901301C-1C15-2AB0-B57C-EADF3F78F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188A4AAF-2B9A-1BC6-C099-D4340D037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9F455-EE92-4A82-BD78-DAB86626DE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7382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2302FCB-F26F-F728-E1C8-37584B16EE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8023BBB7-22E9-639A-7128-23DB35AFC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9FCE4-E37C-4A64-BFCE-82B976FBF8BF}" type="datetimeFigureOut">
              <a:rPr lang="ko-KR" altLang="en-US" smtClean="0"/>
              <a:t>2022-11-11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E36AD54A-3A62-01C1-BCC3-0DF0D1466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E2DA07F6-126D-A606-2B0B-3D2A788943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9F455-EE92-4A82-BD78-DAB86626DE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0860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E8D8D87C-81A4-C560-F143-2457C60D1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9FCE4-E37C-4A64-BFCE-82B976FBF8BF}" type="datetimeFigureOut">
              <a:rPr lang="ko-KR" altLang="en-US" smtClean="0"/>
              <a:t>2022-11-11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FA4A3FAA-B678-25C3-F589-8EC665BD4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23839359-17CA-BCB3-414C-5EFD2D15F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9F455-EE92-4A82-BD78-DAB86626DE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58108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FF53C33-1224-345A-0CD1-1DF50E52C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A1631F1-308A-9629-5E66-F9F00085FF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E23ED26F-875B-7E66-AA12-7E9392B7C9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0101C34-A820-A639-67F9-3763BA901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9FCE4-E37C-4A64-BFCE-82B976FBF8BF}" type="datetimeFigureOut">
              <a:rPr lang="ko-KR" altLang="en-US" smtClean="0"/>
              <a:t>2022-11-11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5BD3CE7-755C-557A-3517-B31B53C13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409A9E1-2DC2-0D98-FB05-87C3A5338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9F455-EE92-4A82-BD78-DAB86626DE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5459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23FB313-30B2-2718-415D-D399230F5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8D9E1F3-1E82-94B0-FD51-3CFABBB2E5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51F5BBE9-38B6-29D6-A68C-7867383E98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5C0AD2F0-E12B-54F4-B72D-68BF254E3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9FCE4-E37C-4A64-BFCE-82B976FBF8BF}" type="datetimeFigureOut">
              <a:rPr lang="ko-KR" altLang="en-US" smtClean="0"/>
              <a:t>2022-11-11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BECAF7F-A269-440E-0D39-78F7F690B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90919A7-A7FD-00C4-1ABE-13DBF023B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9F455-EE92-4A82-BD78-DAB86626DE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6645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FE58463E-7B2A-3C24-ED0F-012245CEBA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58ABE3B-4EA5-EED2-FFBE-60CC28C5CD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95F7612-C09B-A7F1-42DF-849F657671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9FCE4-E37C-4A64-BFCE-82B976FBF8BF}" type="datetimeFigureOut">
              <a:rPr lang="ko-KR" altLang="en-US" smtClean="0"/>
              <a:t>2022-11-11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AC96479-8D1C-16C0-1527-15A46E35A9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CCE8B7A-F537-B89E-8944-3343EC8499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79F455-EE92-4A82-BD78-DAB86626DEC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0313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AEE5569-3B14-7107-3F2C-E5FEBF35CF6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/>
              <a:t>자율 운항 선박의 인공지능</a:t>
            </a:r>
            <a:r>
              <a:rPr lang="en-US" altLang="ko-KR" dirty="0"/>
              <a:t>: </a:t>
            </a:r>
            <a:r>
              <a:rPr lang="ko-KR" altLang="en-US" dirty="0"/>
              <a:t>잠재적 사이버 위협과 보안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0B9F39AD-1DB3-AB18-8FF1-618295C4136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043442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C776A7D-D312-1F51-4AD6-4F949C7B8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자율 운항 선박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B0F0588-B93B-D6E2-983F-A52A6526E0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ko-KR" altLang="en-US" dirty="0"/>
              <a:t>인공지능</a:t>
            </a:r>
            <a:r>
              <a:rPr lang="en-US" altLang="ko-KR" dirty="0"/>
              <a:t>, </a:t>
            </a:r>
            <a:r>
              <a:rPr lang="ko-KR" altLang="en-US" dirty="0"/>
              <a:t>사물인터넷</a:t>
            </a:r>
            <a:r>
              <a:rPr lang="en-US" altLang="ko-KR" dirty="0"/>
              <a:t>, </a:t>
            </a:r>
            <a:r>
              <a:rPr lang="ko-KR" altLang="en-US" dirty="0"/>
              <a:t>빅데이터</a:t>
            </a:r>
            <a:r>
              <a:rPr lang="en-US" altLang="ko-KR" dirty="0"/>
              <a:t>, </a:t>
            </a:r>
            <a:r>
              <a:rPr lang="ko-KR" altLang="en-US" dirty="0"/>
              <a:t>센서를 이용하여 최적의 항로를 설정 운항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1</a:t>
            </a:r>
            <a:r>
              <a:rPr lang="ko-KR" altLang="en-US" dirty="0"/>
              <a:t>단계 </a:t>
            </a:r>
            <a:r>
              <a:rPr lang="en-US" altLang="ko-KR" dirty="0"/>
              <a:t>: </a:t>
            </a:r>
            <a:r>
              <a:rPr lang="ko-KR" altLang="en-US" dirty="0"/>
              <a:t>부분적 자동화</a:t>
            </a:r>
            <a:r>
              <a:rPr lang="en-US" altLang="ko-KR" dirty="0"/>
              <a:t>, </a:t>
            </a:r>
            <a:r>
              <a:rPr lang="ko-KR" altLang="en-US" dirty="0"/>
              <a:t>선원의 의사결정에 도움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2</a:t>
            </a:r>
            <a:r>
              <a:rPr lang="ko-KR" altLang="en-US" dirty="0"/>
              <a:t>단계 </a:t>
            </a:r>
            <a:r>
              <a:rPr lang="en-US" altLang="ko-KR" dirty="0"/>
              <a:t>: </a:t>
            </a:r>
            <a:r>
              <a:rPr lang="ko-KR" altLang="en-US" dirty="0"/>
              <a:t>선원이 원격으로 제어</a:t>
            </a:r>
            <a:r>
              <a:rPr lang="en-US" altLang="ko-KR" dirty="0"/>
              <a:t>, </a:t>
            </a:r>
            <a:r>
              <a:rPr lang="ko-KR" altLang="en-US" dirty="0"/>
              <a:t>선원은 탑승하여 시스템과 기능제어</a:t>
            </a:r>
            <a:r>
              <a:rPr lang="en-US" altLang="ko-KR" dirty="0"/>
              <a:t>, </a:t>
            </a:r>
            <a:r>
              <a:rPr lang="ko-KR" altLang="en-US" dirty="0"/>
              <a:t>시스템 고장 </a:t>
            </a:r>
            <a:r>
              <a:rPr lang="ko-KR" altLang="en-US"/>
              <a:t>시 선원이 </a:t>
            </a:r>
            <a:r>
              <a:rPr lang="ko-KR" altLang="en-US" dirty="0"/>
              <a:t>직접대응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3</a:t>
            </a:r>
            <a:r>
              <a:rPr lang="ko-KR" altLang="en-US" dirty="0"/>
              <a:t>단계 </a:t>
            </a:r>
            <a:r>
              <a:rPr lang="en-US" altLang="ko-KR" dirty="0"/>
              <a:t>: </a:t>
            </a:r>
            <a:r>
              <a:rPr lang="ko-KR" altLang="en-US" dirty="0"/>
              <a:t>선원은 탑승하지 않고 원격으로 제어</a:t>
            </a:r>
            <a:r>
              <a:rPr lang="en-US" altLang="ko-KR" dirty="0"/>
              <a:t>, </a:t>
            </a:r>
            <a:r>
              <a:rPr lang="ko-KR" altLang="en-US" dirty="0"/>
              <a:t>시스템 고장 대비 </a:t>
            </a:r>
            <a:r>
              <a:rPr lang="en-US" altLang="ko-KR" dirty="0"/>
              <a:t>stand-by </a:t>
            </a:r>
            <a:r>
              <a:rPr lang="ko-KR" altLang="en-US" dirty="0"/>
              <a:t>시스템 구축</a:t>
            </a:r>
            <a:endParaRPr lang="en-US" altLang="ko-KR" dirty="0"/>
          </a:p>
          <a:p>
            <a:pPr marL="0" indent="0">
              <a:buNone/>
            </a:pPr>
            <a:r>
              <a:rPr lang="en-US" altLang="ko-KR" dirty="0"/>
              <a:t>4</a:t>
            </a:r>
            <a:r>
              <a:rPr lang="ko-KR" altLang="en-US" dirty="0"/>
              <a:t>단계 </a:t>
            </a:r>
            <a:r>
              <a:rPr lang="en-US" altLang="ko-KR" dirty="0"/>
              <a:t>: </a:t>
            </a:r>
            <a:r>
              <a:rPr lang="ko-KR" altLang="en-US" dirty="0"/>
              <a:t>완전 무인 자율 운항 선박</a:t>
            </a:r>
          </a:p>
        </p:txBody>
      </p:sp>
    </p:spTree>
    <p:extLst>
      <p:ext uri="{BB962C8B-B14F-4D97-AF65-F5344CB8AC3E}">
        <p14:creationId xmlns:p14="http://schemas.microsoft.com/office/powerpoint/2010/main" val="732943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0BF4970-ECF3-D290-9BD1-B81012929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자율 운항 선박의 구성 요소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321FCF4-519F-16C9-863C-566CA491E1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상황인식과 탐지 기술</a:t>
            </a:r>
            <a:endParaRPr lang="en-US" altLang="ko-KR" dirty="0"/>
          </a:p>
          <a:p>
            <a:r>
              <a:rPr lang="ko-KR" altLang="en-US" dirty="0"/>
              <a:t>판단기술</a:t>
            </a:r>
            <a:endParaRPr lang="en-US" altLang="ko-KR" dirty="0"/>
          </a:p>
          <a:p>
            <a:r>
              <a:rPr lang="ko-KR" altLang="en-US" dirty="0"/>
              <a:t>조치 및 제어 기술</a:t>
            </a:r>
            <a:endParaRPr lang="en-US" altLang="ko-KR" dirty="0"/>
          </a:p>
          <a:p>
            <a:r>
              <a:rPr lang="ko-KR" altLang="en-US" dirty="0"/>
              <a:t>인프라 기술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749171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98076AE-363A-A96D-190D-B1AEE294D4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자율 운항 선박의 </a:t>
            </a:r>
            <a:r>
              <a:rPr lang="en-US" altLang="ko-KR" dirty="0"/>
              <a:t>AI </a:t>
            </a:r>
            <a:r>
              <a:rPr lang="ko-KR" altLang="en-US" dirty="0"/>
              <a:t>기술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955FFD7-8DE4-54C7-9DDE-C0C7B26104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상황 인지 및 탐지 기술</a:t>
            </a:r>
            <a:endParaRPr lang="en-US" altLang="ko-KR" dirty="0"/>
          </a:p>
          <a:p>
            <a:r>
              <a:rPr lang="ko-KR" altLang="en-US" dirty="0"/>
              <a:t>자동 항해 시스템</a:t>
            </a:r>
            <a:endParaRPr lang="en-US" altLang="ko-KR" dirty="0"/>
          </a:p>
          <a:p>
            <a:r>
              <a:rPr lang="ko-KR" altLang="en-US" dirty="0"/>
              <a:t>자동 접안 시스템</a:t>
            </a:r>
          </a:p>
        </p:txBody>
      </p:sp>
    </p:spTree>
    <p:extLst>
      <p:ext uri="{BB962C8B-B14F-4D97-AF65-F5344CB8AC3E}">
        <p14:creationId xmlns:p14="http://schemas.microsoft.com/office/powerpoint/2010/main" val="39471882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07B3966-985A-E193-590F-5D3757DB5F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자율 운항 선박 사이버 위협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9B45CF8-AEF5-7EC8-DBA7-6F164E72C2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선박 시스템 사이버 위협</a:t>
            </a:r>
            <a:endParaRPr lang="en-US" altLang="ko-KR" dirty="0"/>
          </a:p>
          <a:p>
            <a:r>
              <a:rPr lang="ko-KR" altLang="en-US" dirty="0"/>
              <a:t>인공지능의 사이버 위협</a:t>
            </a:r>
            <a:endParaRPr lang="en-US" altLang="ko-KR" dirty="0"/>
          </a:p>
          <a:p>
            <a:r>
              <a:rPr lang="ko-KR" altLang="en-US" dirty="0"/>
              <a:t>자율 운항 선박의 인공지능 기술 사이버 공격 시나리오</a:t>
            </a:r>
          </a:p>
        </p:txBody>
      </p:sp>
    </p:spTree>
    <p:extLst>
      <p:ext uri="{BB962C8B-B14F-4D97-AF65-F5344CB8AC3E}">
        <p14:creationId xmlns:p14="http://schemas.microsoft.com/office/powerpoint/2010/main" val="1643389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072603C-21E8-FDAA-7435-8DF2A2869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자율 운항 선박 사이버 위협 대응 방안</a:t>
            </a:r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68BC3BAD-C905-844F-A455-7F3556740C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6099" y="1859206"/>
            <a:ext cx="8379802" cy="4406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63959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929C678-DD45-3D5B-20B3-5E8B17A0D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결론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995783C-9ACC-84CB-0299-6B8EDF8185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/>
              <a:t>인공지능은 선박의 제어에 영향</a:t>
            </a:r>
            <a:endParaRPr lang="en-US" altLang="ko-KR" dirty="0"/>
          </a:p>
          <a:p>
            <a:r>
              <a:rPr lang="ko-KR" altLang="en-US" dirty="0"/>
              <a:t>사이버 보안 위협 또한 존재</a:t>
            </a:r>
            <a:endParaRPr lang="en-US" altLang="ko-KR" dirty="0"/>
          </a:p>
          <a:p>
            <a:r>
              <a:rPr lang="ko-KR" altLang="en-US" dirty="0"/>
              <a:t>현재 연구되고 있는 자율 운항 선박관 관련 보안 연구 또한 필요</a:t>
            </a:r>
          </a:p>
        </p:txBody>
      </p:sp>
    </p:spTree>
    <p:extLst>
      <p:ext uri="{BB962C8B-B14F-4D97-AF65-F5344CB8AC3E}">
        <p14:creationId xmlns:p14="http://schemas.microsoft.com/office/powerpoint/2010/main" val="16438516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157</Words>
  <Application>Microsoft Office PowerPoint</Application>
  <PresentationFormat>와이드스크린</PresentationFormat>
  <Paragraphs>30</Paragraphs>
  <Slides>7</Slides>
  <Notes>5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0" baseType="lpstr">
      <vt:lpstr>맑은 고딕</vt:lpstr>
      <vt:lpstr>Arial</vt:lpstr>
      <vt:lpstr>Office 테마</vt:lpstr>
      <vt:lpstr>자율 운항 선박의 인공지능: 잠재적 사이버 위협과 보안</vt:lpstr>
      <vt:lpstr>자율 운항 선박</vt:lpstr>
      <vt:lpstr>자율 운항 선박의 구성 요소</vt:lpstr>
      <vt:lpstr>자율 운항 선박의 AI 기술</vt:lpstr>
      <vt:lpstr>자율 운항 선박 사이버 위협</vt:lpstr>
      <vt:lpstr>자율 운항 선박 사이버 위협 대응 방안</vt:lpstr>
      <vt:lpstr>결론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자율 운항 선박의 인공지능: 잠재적 사이버 위협과 보안</dc:title>
  <dc:creator>김은성</dc:creator>
  <cp:lastModifiedBy>김 은성</cp:lastModifiedBy>
  <cp:revision>4</cp:revision>
  <dcterms:created xsi:type="dcterms:W3CDTF">2022-11-02T02:48:05Z</dcterms:created>
  <dcterms:modified xsi:type="dcterms:W3CDTF">2022-11-11T01:06:42Z</dcterms:modified>
</cp:coreProperties>
</file>