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127" autoAdjust="0"/>
  </p:normalViewPr>
  <p:slideViewPr>
    <p:cSldViewPr>
      <p:cViewPr varScale="1">
        <p:scale>
          <a:sx n="91" d="100"/>
          <a:sy n="91" d="100"/>
        </p:scale>
        <p:origin x="-5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E9109C-5BEB-4524-9E44-80595934CB15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058CA-18F9-4FD2-AC7A-C055979D0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423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They developed a mobility-aware location cloaking technique to resist trace analysis attacks (MMB attack)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Use entropy as a privacy metric to build the cloaked region (maximize the entropy)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 consider the k-anonymity  to protect user identity.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smaller result size -&gt; save the cost of data transmission and reducing the workload of the result refinement process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B058CA-18F9-4FD2-AC7A-C055979D0EA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67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7439584" cy="236219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8200" y="4213008"/>
            <a:ext cx="3733800" cy="1166220"/>
          </a:xfrm>
        </p:spPr>
        <p:txBody>
          <a:bodyPr anchor="t"/>
          <a:lstStyle>
            <a:lvl1pPr marL="0" indent="0" algn="l">
              <a:buNone/>
              <a:defRPr cap="none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113538" y="5383710"/>
            <a:ext cx="3567953" cy="8614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r"/>
            <a:r>
              <a:rPr lang="en-US" sz="1600" dirty="0" err="1" smtClean="0"/>
              <a:t>nha</a:t>
            </a:r>
            <a:r>
              <a:rPr lang="en-US" sz="1600" dirty="0" smtClean="0"/>
              <a:t> </a:t>
            </a:r>
            <a:r>
              <a:rPr lang="en-US" sz="1600" dirty="0" err="1" smtClean="0"/>
              <a:t>nguyen</a:t>
            </a:r>
            <a:r>
              <a:rPr lang="en-US" sz="1600" dirty="0" smtClean="0"/>
              <a:t> </a:t>
            </a:r>
            <a:r>
              <a:rPr lang="en-US" sz="1600" baseline="0" dirty="0" smtClean="0"/>
              <a:t>- </a:t>
            </a:r>
            <a:r>
              <a:rPr lang="en-US" sz="1600" baseline="0" dirty="0" err="1" smtClean="0"/>
              <a:t>HMCLab</a:t>
            </a:r>
            <a:endParaRPr lang="en-US" sz="1600" baseline="0" dirty="0" smtClean="0"/>
          </a:p>
          <a:p>
            <a:pPr algn="r"/>
            <a:r>
              <a:rPr lang="en-US" sz="1600" baseline="0" dirty="0" smtClean="0"/>
              <a:t>Prof. </a:t>
            </a:r>
            <a:r>
              <a:rPr lang="en-US" sz="1600" baseline="0" dirty="0" err="1" smtClean="0"/>
              <a:t>minho</a:t>
            </a:r>
            <a:r>
              <a:rPr lang="en-US" sz="1600" baseline="0" dirty="0" smtClean="0"/>
              <a:t> shin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85924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4800587"/>
            <a:ext cx="6619243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685800"/>
            <a:ext cx="6619244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5367325"/>
            <a:ext cx="6619242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683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447800"/>
            <a:ext cx="6619244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6619244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62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447800"/>
            <a:ext cx="5999486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3771174"/>
            <a:ext cx="5459737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4350657"/>
            <a:ext cx="6619244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721" y="971253"/>
            <a:ext cx="60143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2613787"/>
            <a:ext cx="60143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385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3124201"/>
            <a:ext cx="6619245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7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98120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66700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981200"/>
            <a:ext cx="220218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66700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981200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66700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63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4250949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2209800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4827212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4250949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2209800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4827211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4250949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2209800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4827209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897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151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430213"/>
            <a:ext cx="131445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887414"/>
            <a:ext cx="5567362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70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47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861734"/>
            <a:ext cx="6619243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643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2060576"/>
            <a:ext cx="3297254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2056092"/>
            <a:ext cx="3297256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965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2514600"/>
            <a:ext cx="3297254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2514600"/>
            <a:ext cx="3297254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115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77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595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447800"/>
            <a:ext cx="2550798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447800"/>
            <a:ext cx="3896998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3129281"/>
            <a:ext cx="2550797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16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854192"/>
            <a:ext cx="3819680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1143000"/>
            <a:ext cx="24003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3813734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45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6"/>
            <a:ext cx="302775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8"/>
            <a:ext cx="1141809" cy="23654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0"/>
            <a:ext cx="1202540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096000"/>
            <a:ext cx="745301" cy="762000"/>
          </a:xfrm>
          <a:prstGeom prst="rect">
            <a:avLst/>
          </a:prstGeom>
        </p:spPr>
      </p:pic>
      <p:sp>
        <p:nvSpPr>
          <p:cNvPr id="14" name="Flowchart: Off-page Connector 13"/>
          <p:cNvSpPr/>
          <p:nvPr/>
        </p:nvSpPr>
        <p:spPr>
          <a:xfrm>
            <a:off x="7924800" y="-2"/>
            <a:ext cx="401241" cy="1141407"/>
          </a:xfrm>
          <a:prstGeom prst="flowChartOffpageConnector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452718"/>
            <a:ext cx="7440216" cy="68868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1"/>
            <a:ext cx="83820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1" y="6553200"/>
            <a:ext cx="99059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06A5F9F-8ACA-476F-895A-6D61444432AE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81600" y="6553200"/>
            <a:ext cx="3859795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811095" y="228600"/>
            <a:ext cx="62864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0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0680B-2022-4453-AE05-87189B2B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913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Privacy work </a:t>
            </a:r>
            <a:r>
              <a:rPr lang="en-US" dirty="0"/>
              <a:t>using entropy for privacy metric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72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Privacy-Conscious </a:t>
            </a:r>
            <a:r>
              <a:rPr lang="en-US" dirty="0" smtClean="0"/>
              <a:t>Location-Based Queries in </a:t>
            </a:r>
            <a:r>
              <a:rPr lang="en-US" dirty="0"/>
              <a:t>Mobile Environments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399"/>
            <a:ext cx="8382000" cy="4876801"/>
          </a:xfrm>
        </p:spPr>
        <p:txBody>
          <a:bodyPr>
            <a:normAutofit fontScale="85000" lnSpcReduction="20000"/>
          </a:bodyPr>
          <a:lstStyle/>
          <a:p>
            <a:r>
              <a:rPr lang="en-US" sz="1800" dirty="0" smtClean="0"/>
              <a:t>IEEE Transactions On Parallel And Distributed Systems</a:t>
            </a:r>
          </a:p>
          <a:p>
            <a:r>
              <a:rPr lang="en-US" sz="1800" dirty="0" smtClean="0"/>
              <a:t>March 2010</a:t>
            </a:r>
          </a:p>
          <a:p>
            <a:r>
              <a:rPr lang="en-US" sz="1800" dirty="0" err="1"/>
              <a:t>Jianliang</a:t>
            </a:r>
            <a:r>
              <a:rPr lang="en-US" sz="1800" dirty="0"/>
              <a:t> Xu, </a:t>
            </a:r>
            <a:r>
              <a:rPr lang="en-US" sz="1800" dirty="0" err="1" smtClean="0"/>
              <a:t>Xueyan</a:t>
            </a:r>
            <a:r>
              <a:rPr lang="en-US" sz="1800" dirty="0" smtClean="0"/>
              <a:t> Tang, </a:t>
            </a:r>
            <a:r>
              <a:rPr lang="en-US" sz="1800" dirty="0" err="1"/>
              <a:t>Haibo</a:t>
            </a:r>
            <a:r>
              <a:rPr lang="en-US" sz="1800" dirty="0"/>
              <a:t> Hu, and Jing </a:t>
            </a:r>
            <a:r>
              <a:rPr lang="en-US" sz="1800" dirty="0" smtClean="0"/>
              <a:t>Du</a:t>
            </a:r>
          </a:p>
          <a:p>
            <a:r>
              <a:rPr lang="en-US" dirty="0" smtClean="0"/>
              <a:t>Problem: trace analysis attacks (MMB attack)</a:t>
            </a:r>
          </a:p>
          <a:p>
            <a:r>
              <a:rPr lang="en-US" dirty="0" smtClean="0"/>
              <a:t>Solution: build the cloaked region (circular) based on 2 privacy metrics:</a:t>
            </a:r>
          </a:p>
          <a:p>
            <a:pPr lvl="1"/>
            <a:r>
              <a:rPr lang="en-US" dirty="0" smtClean="0"/>
              <a:t>Entropy (maximize entropy) </a:t>
            </a:r>
          </a:p>
          <a:p>
            <a:pPr lvl="1"/>
            <a:r>
              <a:rPr lang="en-US" dirty="0" smtClean="0"/>
              <a:t>Minimum acceptable </a:t>
            </a:r>
            <a:r>
              <a:rPr lang="en-US" dirty="0"/>
              <a:t>cloaking </a:t>
            </a:r>
            <a:r>
              <a:rPr lang="en-US" dirty="0" smtClean="0"/>
              <a:t>area</a:t>
            </a:r>
          </a:p>
          <a:p>
            <a:r>
              <a:rPr lang="en-US" dirty="0" smtClean="0"/>
              <a:t>Limitation:</a:t>
            </a:r>
          </a:p>
          <a:p>
            <a:pPr lvl="1"/>
            <a:r>
              <a:rPr lang="en-US" dirty="0"/>
              <a:t>Not consider the k-anonymity  to protect user identity.</a:t>
            </a:r>
          </a:p>
          <a:p>
            <a:pPr lvl="1"/>
            <a:r>
              <a:rPr lang="en-US" dirty="0" smtClean="0"/>
              <a:t>Have strong assumptions:</a:t>
            </a:r>
          </a:p>
          <a:p>
            <a:pPr lvl="2"/>
            <a:r>
              <a:rPr lang="en-US" dirty="0" smtClean="0"/>
              <a:t>At </a:t>
            </a:r>
            <a:r>
              <a:rPr lang="en-US" dirty="0"/>
              <a:t>the time of the last query, the probability for the </a:t>
            </a:r>
            <a:r>
              <a:rPr lang="en-US" dirty="0" smtClean="0"/>
              <a:t>user to </a:t>
            </a:r>
            <a:r>
              <a:rPr lang="en-US" dirty="0"/>
              <a:t>be located at any point in the last cloaking region is </a:t>
            </a:r>
            <a:r>
              <a:rPr lang="en-US" dirty="0" smtClean="0"/>
              <a:t>equal</a:t>
            </a:r>
          </a:p>
          <a:p>
            <a:pPr lvl="1"/>
            <a:r>
              <a:rPr lang="en-US" dirty="0" smtClean="0"/>
              <a:t>The experiments are not realistic. They simulated the mobile model by them self.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430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Empirical Models of Privacy in Location </a:t>
            </a:r>
            <a:r>
              <a:rPr lang="en-US" dirty="0" smtClean="0"/>
              <a:t>Sharing, 2010</a:t>
            </a:r>
          </a:p>
          <a:p>
            <a:pPr lvl="1"/>
            <a:r>
              <a:rPr lang="en-US" dirty="0" err="1"/>
              <a:t>Eran</a:t>
            </a:r>
            <a:r>
              <a:rPr lang="en-US" dirty="0"/>
              <a:t> </a:t>
            </a:r>
            <a:r>
              <a:rPr lang="en-US" dirty="0" err="1" smtClean="0"/>
              <a:t>Toch</a:t>
            </a:r>
            <a:r>
              <a:rPr lang="en-US" dirty="0"/>
              <a:t> </a:t>
            </a:r>
            <a:r>
              <a:rPr lang="en-US" dirty="0" smtClean="0"/>
              <a:t>et al.</a:t>
            </a:r>
          </a:p>
          <a:p>
            <a:r>
              <a:rPr lang="en-US" dirty="0"/>
              <a:t>Feeling-based Location Privacy Protection </a:t>
            </a:r>
            <a:r>
              <a:rPr lang="en-US" dirty="0" smtClean="0"/>
              <a:t>for Location-based Services, 2009</a:t>
            </a:r>
          </a:p>
          <a:p>
            <a:pPr lvl="1"/>
            <a:r>
              <a:rPr lang="en-US" dirty="0"/>
              <a:t>T. Xu and Y. </a:t>
            </a:r>
            <a:r>
              <a:rPr lang="en-US" dirty="0" err="1"/>
              <a:t>Cai</a:t>
            </a:r>
            <a:endParaRPr lang="en-US" dirty="0"/>
          </a:p>
          <a:p>
            <a:r>
              <a:rPr lang="en-US" dirty="0" smtClean="0"/>
              <a:t>They use entropy to measure the </a:t>
            </a:r>
            <a:r>
              <a:rPr lang="en-US" dirty="0"/>
              <a:t>popularity of a spatial </a:t>
            </a:r>
            <a:r>
              <a:rPr lang="en-US" dirty="0" smtClean="0"/>
              <a:t>region -&gt; can measure the frequency of users visit to </a:t>
            </a:r>
            <a:r>
              <a:rPr lang="en-US" smtClean="0"/>
              <a:t>a location.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077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201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14325</TotalTime>
  <Words>163</Words>
  <Application>Microsoft Office PowerPoint</Application>
  <PresentationFormat>On-screen Show (4:3)</PresentationFormat>
  <Paragraphs>26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Theme1</vt:lpstr>
      <vt:lpstr>Privacy work using entropy for privacy metric</vt:lpstr>
      <vt:lpstr>Privacy-Conscious Location-Based Queries in Mobile Environments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Privacy work using entropy for privacy metric</dc:title>
  <dc:creator>Nha</dc:creator>
  <cp:lastModifiedBy>Nha</cp:lastModifiedBy>
  <cp:revision>15</cp:revision>
  <dcterms:created xsi:type="dcterms:W3CDTF">2015-03-17T17:12:58Z</dcterms:created>
  <dcterms:modified xsi:type="dcterms:W3CDTF">2015-04-02T05:05:02Z</dcterms:modified>
</cp:coreProperties>
</file>