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27" autoAdjust="0"/>
  </p:normalViewPr>
  <p:slideViewPr>
    <p:cSldViewPr>
      <p:cViewPr varScale="1">
        <p:scale>
          <a:sx n="91" d="100"/>
          <a:sy n="91" d="100"/>
        </p:scale>
        <p:origin x="-5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9109C-5BEB-4524-9E44-80595934CB1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058CA-18F9-4FD2-AC7A-C055979D0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2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They developed a mobility-aware location cloaking technique to resist trace analysis attacks (MMB attack)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 entropy as a privacy metric to build the cloaked region (maximize the entropy)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 consider the k-anonymity  to protect user identity.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smaller result size -&gt; save the cost of data transmission and reducing the workload of the result refinement process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67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7439584" cy="236219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4213008"/>
            <a:ext cx="3733800" cy="1166220"/>
          </a:xfrm>
        </p:spPr>
        <p:txBody>
          <a:bodyPr anchor="t"/>
          <a:lstStyle>
            <a:lvl1pPr marL="0" indent="0" algn="l">
              <a:buNone/>
              <a:defRPr cap="none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13538" y="5383710"/>
            <a:ext cx="3567953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sz="1600" dirty="0" err="1" smtClean="0"/>
              <a:t>nha</a:t>
            </a:r>
            <a:r>
              <a:rPr lang="en-US" sz="1600" dirty="0" smtClean="0"/>
              <a:t> </a:t>
            </a:r>
            <a:r>
              <a:rPr lang="en-US" sz="1600" dirty="0" err="1" smtClean="0"/>
              <a:t>nguyen</a:t>
            </a:r>
            <a:r>
              <a:rPr lang="en-US" sz="1600" dirty="0" smtClean="0"/>
              <a:t> </a:t>
            </a:r>
            <a:r>
              <a:rPr lang="en-US" sz="1600" baseline="0" dirty="0" smtClean="0"/>
              <a:t>- </a:t>
            </a:r>
            <a:r>
              <a:rPr lang="en-US" sz="1600" baseline="0" dirty="0" err="1" smtClean="0"/>
              <a:t>HMCLab</a:t>
            </a:r>
            <a:endParaRPr lang="en-US" sz="1600" baseline="0" dirty="0" smtClean="0"/>
          </a:p>
          <a:p>
            <a:pPr algn="r"/>
            <a:r>
              <a:rPr lang="en-US" sz="1600" baseline="0" dirty="0" smtClean="0"/>
              <a:t>Prof. </a:t>
            </a:r>
            <a:r>
              <a:rPr lang="en-US" sz="1600" baseline="0" dirty="0" err="1" smtClean="0"/>
              <a:t>minho</a:t>
            </a:r>
            <a:r>
              <a:rPr lang="en-US" sz="1600" baseline="0" dirty="0" smtClean="0"/>
              <a:t> shin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592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62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38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6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97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5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7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4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4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96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1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7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Flowchart: Off-page Connector 13"/>
          <p:cNvSpPr/>
          <p:nvPr/>
        </p:nvSpPr>
        <p:spPr>
          <a:xfrm>
            <a:off x="7924800" y="-2"/>
            <a:ext cx="401241" cy="1141407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440216" cy="6886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382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1" y="6553200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06A5F9F-8ACA-476F-895A-6D61444432AE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0" y="65532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811095" y="22860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91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Privacy work </a:t>
            </a:r>
            <a:r>
              <a:rPr lang="en-US" dirty="0"/>
              <a:t>using entropy for privacy metric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7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Privacy-Conscious </a:t>
            </a:r>
            <a:r>
              <a:rPr lang="en-US" dirty="0" smtClean="0"/>
              <a:t>Location-Based Queries in </a:t>
            </a:r>
            <a:r>
              <a:rPr lang="en-US" dirty="0"/>
              <a:t>Mobile Environments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399"/>
            <a:ext cx="8382000" cy="4876801"/>
          </a:xfrm>
        </p:spPr>
        <p:txBody>
          <a:bodyPr>
            <a:normAutofit fontScale="85000" lnSpcReduction="20000"/>
          </a:bodyPr>
          <a:lstStyle/>
          <a:p>
            <a:r>
              <a:rPr lang="en-US" sz="1800" dirty="0" smtClean="0"/>
              <a:t>IEEE Transactions On Parallel And Distributed Systems</a:t>
            </a:r>
          </a:p>
          <a:p>
            <a:r>
              <a:rPr lang="en-US" sz="1800" dirty="0" smtClean="0"/>
              <a:t>March 2010</a:t>
            </a:r>
          </a:p>
          <a:p>
            <a:r>
              <a:rPr lang="en-US" sz="1800" dirty="0" err="1"/>
              <a:t>Jianliang</a:t>
            </a:r>
            <a:r>
              <a:rPr lang="en-US" sz="1800" dirty="0"/>
              <a:t> Xu, </a:t>
            </a:r>
            <a:r>
              <a:rPr lang="en-US" sz="1800" dirty="0" err="1" smtClean="0"/>
              <a:t>Xueyan</a:t>
            </a:r>
            <a:r>
              <a:rPr lang="en-US" sz="1800" dirty="0" smtClean="0"/>
              <a:t> Tang, </a:t>
            </a:r>
            <a:r>
              <a:rPr lang="en-US" sz="1800" dirty="0" err="1"/>
              <a:t>Haibo</a:t>
            </a:r>
            <a:r>
              <a:rPr lang="en-US" sz="1800" dirty="0"/>
              <a:t> Hu, and Jing </a:t>
            </a:r>
            <a:r>
              <a:rPr lang="en-US" sz="1800" dirty="0" smtClean="0"/>
              <a:t>Du</a:t>
            </a:r>
          </a:p>
          <a:p>
            <a:r>
              <a:rPr lang="en-US" dirty="0" smtClean="0"/>
              <a:t>Problem: trace analysis attacks (MMB attack)</a:t>
            </a:r>
          </a:p>
          <a:p>
            <a:r>
              <a:rPr lang="en-US" dirty="0" smtClean="0"/>
              <a:t>Solution: build the cloaked region (circular) based on 2 privacy metrics:</a:t>
            </a:r>
          </a:p>
          <a:p>
            <a:pPr lvl="1"/>
            <a:r>
              <a:rPr lang="en-US" dirty="0" smtClean="0"/>
              <a:t>Entropy (maximize entropy) </a:t>
            </a:r>
          </a:p>
          <a:p>
            <a:pPr lvl="1"/>
            <a:r>
              <a:rPr lang="en-US" dirty="0" smtClean="0"/>
              <a:t>Minimum acceptable </a:t>
            </a:r>
            <a:r>
              <a:rPr lang="en-US" dirty="0"/>
              <a:t>cloaking </a:t>
            </a:r>
            <a:r>
              <a:rPr lang="en-US" dirty="0" smtClean="0"/>
              <a:t>area</a:t>
            </a:r>
          </a:p>
          <a:p>
            <a:r>
              <a:rPr lang="en-US" dirty="0" smtClean="0"/>
              <a:t>Limitation:</a:t>
            </a:r>
          </a:p>
          <a:p>
            <a:pPr lvl="1"/>
            <a:r>
              <a:rPr lang="en-US" dirty="0"/>
              <a:t>Not consider the k-anonymity  to protect user identity.</a:t>
            </a:r>
          </a:p>
          <a:p>
            <a:pPr lvl="1"/>
            <a:r>
              <a:rPr lang="en-US" dirty="0" smtClean="0"/>
              <a:t>Have strong assumptions:</a:t>
            </a:r>
          </a:p>
          <a:p>
            <a:pPr lvl="2"/>
            <a:r>
              <a:rPr lang="en-US" dirty="0" smtClean="0"/>
              <a:t>At </a:t>
            </a:r>
            <a:r>
              <a:rPr lang="en-US" dirty="0"/>
              <a:t>the time of the last query, the probability for the </a:t>
            </a:r>
            <a:r>
              <a:rPr lang="en-US" dirty="0" smtClean="0"/>
              <a:t>user to </a:t>
            </a:r>
            <a:r>
              <a:rPr lang="en-US" dirty="0"/>
              <a:t>be located at any point in the last cloaking region is </a:t>
            </a:r>
            <a:r>
              <a:rPr lang="en-US" dirty="0" smtClean="0"/>
              <a:t>equal</a:t>
            </a:r>
          </a:p>
          <a:p>
            <a:pPr lvl="1"/>
            <a:r>
              <a:rPr lang="en-US" dirty="0" smtClean="0"/>
              <a:t>The experiments are not realistic. They simulated the mobile model by them self.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3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Empirical Models of Privacy in Location </a:t>
            </a:r>
            <a:r>
              <a:rPr lang="en-US" dirty="0" smtClean="0"/>
              <a:t>Sharing, 2010</a:t>
            </a:r>
          </a:p>
          <a:p>
            <a:pPr lvl="1"/>
            <a:r>
              <a:rPr lang="en-US" dirty="0" err="1"/>
              <a:t>Eran</a:t>
            </a:r>
            <a:r>
              <a:rPr lang="en-US" dirty="0"/>
              <a:t> </a:t>
            </a:r>
            <a:r>
              <a:rPr lang="en-US" dirty="0" err="1" smtClean="0"/>
              <a:t>Toch</a:t>
            </a:r>
            <a:r>
              <a:rPr lang="en-US" dirty="0"/>
              <a:t> </a:t>
            </a:r>
            <a:r>
              <a:rPr lang="en-US" dirty="0" smtClean="0"/>
              <a:t>et al.</a:t>
            </a:r>
          </a:p>
          <a:p>
            <a:r>
              <a:rPr lang="en-US" dirty="0"/>
              <a:t>Feeling-based Location Privacy Protection </a:t>
            </a:r>
            <a:r>
              <a:rPr lang="en-US" dirty="0" smtClean="0"/>
              <a:t>for Location-based Services, 2009</a:t>
            </a:r>
          </a:p>
          <a:p>
            <a:pPr lvl="1"/>
            <a:r>
              <a:rPr lang="en-US" dirty="0"/>
              <a:t>T. Xu and Y. </a:t>
            </a:r>
            <a:r>
              <a:rPr lang="en-US" dirty="0" err="1"/>
              <a:t>Cai</a:t>
            </a:r>
            <a:endParaRPr lang="en-US" dirty="0"/>
          </a:p>
          <a:p>
            <a:r>
              <a:rPr lang="en-US" dirty="0" smtClean="0"/>
              <a:t>They use entropy to measure the </a:t>
            </a:r>
            <a:r>
              <a:rPr lang="en-US" dirty="0"/>
              <a:t>popularity of a spatial </a:t>
            </a:r>
            <a:r>
              <a:rPr lang="en-US" dirty="0" smtClean="0"/>
              <a:t>region -&gt; can measure the frequency of users visit to </a:t>
            </a:r>
            <a:r>
              <a:rPr lang="en-US" smtClean="0"/>
              <a:t>a location.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07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20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14325</TotalTime>
  <Words>163</Words>
  <Application>Microsoft Office PowerPoint</Application>
  <PresentationFormat>On-screen Show (4:3)</PresentationFormat>
  <Paragraphs>26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Theme1</vt:lpstr>
      <vt:lpstr>Privacy work using entropy for privacy metric</vt:lpstr>
      <vt:lpstr>Privacy-Conscious Location-Based Queries in Mobile Environments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work using entropy for privacy metric</dc:title>
  <dc:creator>Nha</dc:creator>
  <cp:lastModifiedBy>Nha</cp:lastModifiedBy>
  <cp:revision>15</cp:revision>
  <dcterms:created xsi:type="dcterms:W3CDTF">2015-03-17T17:12:58Z</dcterms:created>
  <dcterms:modified xsi:type="dcterms:W3CDTF">2015-04-02T05:05:02Z</dcterms:modified>
</cp:coreProperties>
</file>