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10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79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515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59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2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1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04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4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71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13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61FAA-DE0E-D948-BE43-7F25DDB5789C}" type="datetimeFigureOut">
              <a:rPr lang="en-US" smtClean="0"/>
              <a:t>9/2/15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236DE-98DF-0949-9579-0A1074EE8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07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hinminho@gmail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gp/product/1118958500" TargetMode="External"/><Relationship Id="rId4" Type="http://schemas.openxmlformats.org/officeDocument/2006/relationships/hyperlink" Target="http://www.amazon.com/gp/product/1597496510" TargetMode="External"/><Relationship Id="rId5" Type="http://schemas.openxmlformats.org/officeDocument/2006/relationships/hyperlink" Target="http://www.amazon.com/Android-Security-Internals--Depth-Architecture/dp/1593275811/" TargetMode="External"/><Relationship Id="rId6" Type="http://schemas.openxmlformats.org/officeDocument/2006/relationships/hyperlink" Target="http://www.amazon.com/gp/product/1439896461" TargetMode="External"/><Relationship Id="rId7" Type="http://schemas.openxmlformats.org/officeDocument/2006/relationships/hyperlink" Target="http://www.amazon.com/Real-802-11-Security-Protected-802-11i/dp/0321136209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mazon.com/gp/product/17832889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모바일 보안</a:t>
            </a:r>
            <a:r>
              <a:rPr lang="en-US" altLang="ko-KR" dirty="0"/>
              <a:t> </a:t>
            </a:r>
            <a:r>
              <a:rPr lang="en-US" altLang="ko-KR" dirty="0" smtClean="0"/>
              <a:t>01</a:t>
            </a:r>
            <a:br>
              <a:rPr lang="en-US" altLang="ko-KR" dirty="0" smtClean="0"/>
            </a:br>
            <a:r>
              <a:rPr lang="en-US" altLang="ko-KR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보안경영공학과</a:t>
            </a:r>
            <a:endParaRPr lang="en-US" altLang="ko-KR" dirty="0" smtClean="0"/>
          </a:p>
          <a:p>
            <a:r>
              <a:rPr lang="ko-KR" altLang="en-US" dirty="0" smtClean="0"/>
              <a:t>신민호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889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Minho Shin </a:t>
            </a:r>
          </a:p>
          <a:p>
            <a:r>
              <a:rPr lang="en-US" dirty="0" smtClean="0"/>
              <a:t>Room 5742, 5</a:t>
            </a:r>
            <a:r>
              <a:rPr lang="en-US" baseline="30000" dirty="0" smtClean="0"/>
              <a:t>th</a:t>
            </a:r>
            <a:r>
              <a:rPr lang="en-US" dirty="0" smtClean="0"/>
              <a:t> Engineering Bldg.</a:t>
            </a:r>
          </a:p>
          <a:p>
            <a:r>
              <a:rPr lang="en-US" dirty="0" smtClean="0"/>
              <a:t>Phone: 031-330-6786</a:t>
            </a:r>
            <a:r>
              <a:rPr lang="en-US" altLang="ko-KR" dirty="0" smtClean="0"/>
              <a:t>/</a:t>
            </a:r>
            <a:r>
              <a:rPr lang="ko-KR" altLang="en-US" dirty="0" smtClean="0"/>
              <a:t> </a:t>
            </a:r>
            <a:r>
              <a:rPr lang="en-US" altLang="ko-KR" dirty="0" smtClean="0"/>
              <a:t>010-4383-9975</a:t>
            </a:r>
            <a:endParaRPr lang="en-US" dirty="0" smtClean="0"/>
          </a:p>
          <a:p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shinminho@gmail.com</a:t>
            </a:r>
            <a:r>
              <a:rPr lang="en-US" dirty="0" smtClean="0"/>
              <a:t>	</a:t>
            </a:r>
          </a:p>
          <a:p>
            <a:r>
              <a:rPr lang="en-US" dirty="0" smtClean="0"/>
              <a:t>Office Hour: appointment by email</a:t>
            </a:r>
          </a:p>
          <a:p>
            <a:r>
              <a:rPr lang="en-US" dirty="0" smtClean="0"/>
              <a:t>Research Domain</a:t>
            </a:r>
          </a:p>
          <a:p>
            <a:pPr lvl="1"/>
            <a:r>
              <a:rPr lang="en-US" dirty="0" smtClean="0"/>
              <a:t>Wireless Networks and Mobile Computing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14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Time: </a:t>
            </a:r>
            <a:r>
              <a:rPr lang="ko-KR" altLang="en-US" dirty="0" smtClean="0"/>
              <a:t>수요일 </a:t>
            </a:r>
            <a:r>
              <a:rPr lang="en-US" altLang="ko-KR" dirty="0" smtClean="0"/>
              <a:t>7</a:t>
            </a:r>
            <a:r>
              <a:rPr lang="ko-KR" altLang="en-US" dirty="0" smtClean="0"/>
              <a:t>시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en-US" altLang="ko-KR" dirty="0" smtClean="0"/>
              <a:t>5701</a:t>
            </a:r>
          </a:p>
          <a:p>
            <a:r>
              <a:rPr lang="ko-KR" altLang="en-US" dirty="0" smtClean="0"/>
              <a:t>이론 </a:t>
            </a:r>
            <a:r>
              <a:rPr lang="en-US" altLang="ko-KR" dirty="0" smtClean="0"/>
              <a:t>(</a:t>
            </a:r>
            <a:r>
              <a:rPr lang="ko-KR" altLang="en-US" dirty="0" smtClean="0"/>
              <a:t>풀타임</a:t>
            </a:r>
            <a:r>
              <a:rPr lang="en-US" altLang="ko-KR" dirty="0" smtClean="0"/>
              <a:t>,</a:t>
            </a:r>
            <a:r>
              <a:rPr lang="ko-KR" altLang="en-US" dirty="0" smtClean="0"/>
              <a:t> 파트타임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실습 </a:t>
            </a:r>
            <a:r>
              <a:rPr lang="en-US" altLang="ko-KR" dirty="0" smtClean="0"/>
              <a:t>(</a:t>
            </a:r>
            <a:r>
              <a:rPr lang="ko-KR" altLang="en-US" dirty="0" smtClean="0"/>
              <a:t>풀타임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시험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기말고사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</a:t>
            </a:r>
            <a:r>
              <a:rPr lang="ko-KR" altLang="ko-KR" dirty="0" smtClean="0"/>
              <a:t>(</a:t>
            </a:r>
            <a:r>
              <a:rPr lang="ko-KR" altLang="en-US" dirty="0" smtClean="0"/>
              <a:t>파트타임</a:t>
            </a:r>
            <a:r>
              <a:rPr lang="en-US" altLang="ko-KR" dirty="0" smtClean="0"/>
              <a:t>,</a:t>
            </a:r>
            <a:r>
              <a:rPr lang="ko-KR" altLang="en-US" dirty="0" smtClean="0"/>
              <a:t>풀타임 문제상이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en-US" altLang="ko-KR" dirty="0" smtClean="0"/>
              <a:t>Grades</a:t>
            </a:r>
            <a:r>
              <a:rPr lang="ko-KR" altLang="en-US" dirty="0" smtClean="0"/>
              <a:t> </a:t>
            </a:r>
            <a:r>
              <a:rPr lang="en-US" altLang="ko-KR" dirty="0" smtClean="0"/>
              <a:t>(</a:t>
            </a:r>
            <a:r>
              <a:rPr lang="ko-KR" altLang="en-US" dirty="0" smtClean="0"/>
              <a:t>파트타임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시험 </a:t>
            </a:r>
            <a:r>
              <a:rPr lang="en-US" altLang="ko-KR" dirty="0" smtClean="0"/>
              <a:t>100%</a:t>
            </a:r>
          </a:p>
          <a:p>
            <a:r>
              <a:rPr lang="en-US" dirty="0" smtClean="0"/>
              <a:t>Grade (</a:t>
            </a:r>
            <a:r>
              <a:rPr lang="ko-KR" altLang="en-US" dirty="0" smtClean="0"/>
              <a:t>풀타임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출석 </a:t>
            </a:r>
            <a:r>
              <a:rPr lang="en-US" altLang="ko-KR" dirty="0" smtClean="0"/>
              <a:t>20%</a:t>
            </a:r>
          </a:p>
          <a:p>
            <a:pPr lvl="1"/>
            <a:r>
              <a:rPr lang="ko-KR" altLang="en-US" dirty="0" smtClean="0"/>
              <a:t>기말고사 </a:t>
            </a:r>
            <a:r>
              <a:rPr lang="en-US" altLang="ko-KR" dirty="0" smtClean="0"/>
              <a:t>50%</a:t>
            </a:r>
          </a:p>
          <a:p>
            <a:pPr lvl="1"/>
            <a:r>
              <a:rPr lang="ko-KR" altLang="en-US" dirty="0" smtClean="0"/>
              <a:t>숙제 </a:t>
            </a:r>
            <a:r>
              <a:rPr lang="en-US" altLang="ko-KR" dirty="0" smtClean="0"/>
              <a:t>30%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920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강의주제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Wireless Security</a:t>
            </a:r>
          </a:p>
          <a:p>
            <a:pPr lvl="1"/>
            <a:r>
              <a:rPr lang="en-US" altLang="ko-KR" dirty="0" err="1" smtClean="0"/>
              <a:t>WiFi</a:t>
            </a:r>
            <a:r>
              <a:rPr lang="en-US" altLang="ko-KR" dirty="0" smtClean="0"/>
              <a:t> security</a:t>
            </a:r>
          </a:p>
          <a:p>
            <a:pPr lvl="1"/>
            <a:r>
              <a:rPr lang="en-US" altLang="ko-KR" dirty="0" smtClean="0"/>
              <a:t>Bluetooth/ NFC/ Cellular security (short)</a:t>
            </a:r>
          </a:p>
          <a:p>
            <a:r>
              <a:rPr lang="en-US" altLang="ko-KR" dirty="0" smtClean="0"/>
              <a:t>Android Platform Security</a:t>
            </a:r>
          </a:p>
          <a:p>
            <a:pPr lvl="1"/>
            <a:r>
              <a:rPr lang="en-US" altLang="ko-KR" dirty="0" smtClean="0"/>
              <a:t>Android platform</a:t>
            </a:r>
          </a:p>
          <a:p>
            <a:pPr lvl="1"/>
            <a:r>
              <a:rPr lang="en-US" altLang="ko-KR" dirty="0" smtClean="0"/>
              <a:t>Android security &amp; vulnerabilities</a:t>
            </a:r>
          </a:p>
          <a:p>
            <a:r>
              <a:rPr lang="en-US" altLang="ko-KR" dirty="0" smtClean="0"/>
              <a:t>App Security (Android, </a:t>
            </a:r>
            <a:r>
              <a:rPr lang="en-US" altLang="ko-KR" dirty="0" err="1" smtClean="0"/>
              <a:t>iOS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smtClean="0"/>
              <a:t>App Analysis</a:t>
            </a:r>
          </a:p>
          <a:p>
            <a:pPr lvl="1"/>
            <a:r>
              <a:rPr lang="en-US" altLang="ko-KR" dirty="0" smtClean="0"/>
              <a:t>App attacks, countermeasures</a:t>
            </a:r>
          </a:p>
          <a:p>
            <a:r>
              <a:rPr lang="en-US" altLang="ko-KR" dirty="0" smtClean="0"/>
              <a:t>Mobile Forensics (?)</a:t>
            </a:r>
          </a:p>
        </p:txBody>
      </p:sp>
    </p:spTree>
    <p:extLst>
      <p:ext uri="{BB962C8B-B14F-4D97-AF65-F5344CB8AC3E}">
        <p14:creationId xmlns:p14="http://schemas.microsoft.com/office/powerpoint/2010/main" val="129155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6105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Learning</a:t>
            </a:r>
            <a:r>
              <a:rPr lang="en-US" sz="1800" b="1" dirty="0"/>
              <a:t> </a:t>
            </a:r>
            <a:r>
              <a:rPr lang="en-US" sz="1800" b="1" dirty="0" err="1"/>
              <a:t>Pentesting</a:t>
            </a:r>
            <a:r>
              <a:rPr lang="en-US" sz="1800" b="1" dirty="0"/>
              <a:t> for Android </a:t>
            </a:r>
            <a:r>
              <a:rPr lang="en-US" sz="1800" b="1" dirty="0" smtClean="0"/>
              <a:t>Devices </a:t>
            </a:r>
            <a:r>
              <a:rPr lang="en-US" sz="1800" dirty="0" smtClean="0"/>
              <a:t>by</a:t>
            </a:r>
            <a:r>
              <a:rPr lang="en-US" sz="1800" dirty="0"/>
              <a:t> </a:t>
            </a:r>
            <a:r>
              <a:rPr lang="en-US" sz="1800" dirty="0" err="1"/>
              <a:t>Aditya</a:t>
            </a:r>
            <a:r>
              <a:rPr lang="en-US" sz="1800" dirty="0"/>
              <a:t> Gupta, 2014,  </a:t>
            </a:r>
            <a:r>
              <a:rPr lang="en-US" sz="1800" dirty="0">
                <a:hlinkClick r:id="rId2"/>
              </a:rPr>
              <a:t>http://www.amazon.com/gp/product/1783288981</a:t>
            </a:r>
            <a:r>
              <a:rPr lang="en-US" sz="1800" dirty="0"/>
              <a:t> </a:t>
            </a:r>
          </a:p>
          <a:p>
            <a:r>
              <a:rPr lang="en-US" sz="1800" b="1" dirty="0" smtClean="0"/>
              <a:t>The</a:t>
            </a:r>
            <a:r>
              <a:rPr lang="en-US" sz="1800" b="1" dirty="0"/>
              <a:t> Mobile Application Hacker's Handbook</a:t>
            </a:r>
            <a:r>
              <a:rPr lang="en-US" sz="1800" dirty="0"/>
              <a:t> </a:t>
            </a:r>
            <a:r>
              <a:rPr lang="en-US" sz="1800" dirty="0" smtClean="0"/>
              <a:t> </a:t>
            </a:r>
            <a:r>
              <a:rPr lang="en-US" sz="1800" dirty="0"/>
              <a:t>by Dominic </a:t>
            </a:r>
            <a:r>
              <a:rPr lang="en-US" sz="1800" dirty="0" err="1"/>
              <a:t>Chell</a:t>
            </a:r>
            <a:r>
              <a:rPr lang="en-US" sz="1800" dirty="0" smtClean="0"/>
              <a:t>, Tyrone</a:t>
            </a:r>
            <a:r>
              <a:rPr lang="en-US" sz="1800" dirty="0"/>
              <a:t> Erasmus, Shaun Colley, Ollie </a:t>
            </a:r>
            <a:r>
              <a:rPr lang="en-US" sz="1800" dirty="0" err="1"/>
              <a:t>Whitehous</a:t>
            </a:r>
            <a:r>
              <a:rPr lang="en-US" sz="1800" dirty="0"/>
              <a:t>, 2015, </a:t>
            </a:r>
            <a:r>
              <a:rPr lang="en-US" sz="1800" dirty="0">
                <a:hlinkClick r:id="rId3"/>
              </a:rPr>
              <a:t>http://www.amazon.com/gp/product/1118958500</a:t>
            </a:r>
            <a:r>
              <a:rPr lang="en-US" sz="1800" dirty="0"/>
              <a:t> </a:t>
            </a:r>
          </a:p>
          <a:p>
            <a:r>
              <a:rPr lang="en-US" sz="1800" b="1" dirty="0" smtClean="0"/>
              <a:t>Android Forensics: Investigation, Analysis and Mobile Security for Google Android</a:t>
            </a:r>
            <a:r>
              <a:rPr lang="en-US" sz="1800" dirty="0" smtClean="0"/>
              <a:t> </a:t>
            </a:r>
            <a:r>
              <a:rPr lang="en-US" sz="1800" dirty="0"/>
              <a:t>by Andrew </a:t>
            </a:r>
            <a:r>
              <a:rPr lang="en-US" sz="1800" dirty="0" err="1"/>
              <a:t>Hoog</a:t>
            </a:r>
            <a:r>
              <a:rPr lang="en-US" sz="1800" dirty="0"/>
              <a:t>, 2011, </a:t>
            </a:r>
            <a:r>
              <a:rPr lang="en-US" sz="1800" dirty="0">
                <a:hlinkClick r:id="rId4"/>
              </a:rPr>
              <a:t>http://www.amazon.com/gp/product/1597496510</a:t>
            </a:r>
            <a:r>
              <a:rPr lang="en-US" sz="1800" dirty="0"/>
              <a:t> </a:t>
            </a:r>
            <a:endParaRPr lang="en-US" sz="1800" dirty="0" smtClean="0"/>
          </a:p>
          <a:p>
            <a:r>
              <a:rPr lang="en-US" sz="1800" b="1" dirty="0" smtClean="0"/>
              <a:t>Android</a:t>
            </a:r>
            <a:r>
              <a:rPr lang="en-US" sz="1800" b="1" dirty="0"/>
              <a:t> Security Internals: An In-Depth Guide</a:t>
            </a:r>
            <a:r>
              <a:rPr lang="en-US" sz="1800" dirty="0"/>
              <a:t>  by </a:t>
            </a:r>
            <a:r>
              <a:rPr lang="en-US" sz="1800" dirty="0" err="1"/>
              <a:t>Nikolay</a:t>
            </a:r>
            <a:r>
              <a:rPr lang="en-US" sz="1800" dirty="0"/>
              <a:t> </a:t>
            </a:r>
            <a:r>
              <a:rPr lang="en-US" sz="1800" dirty="0" err="1"/>
              <a:t>Elenkov</a:t>
            </a:r>
            <a:r>
              <a:rPr lang="en-US" sz="1800" dirty="0"/>
              <a:t>, </a:t>
            </a:r>
            <a:r>
              <a:rPr lang="en-US" sz="1800" dirty="0">
                <a:hlinkClick r:id="rId5"/>
              </a:rPr>
              <a:t>http://www.amazon.com/Android-Security-Internals--Depth-Architecture/dp/1593275811</a:t>
            </a:r>
            <a:r>
              <a:rPr lang="en-US" sz="1800" dirty="0" smtClean="0">
                <a:hlinkClick r:id="rId5"/>
              </a:rPr>
              <a:t>/</a:t>
            </a:r>
            <a:endParaRPr lang="en-US" sz="1800" dirty="0"/>
          </a:p>
          <a:p>
            <a:r>
              <a:rPr lang="en-US" sz="1800" b="1" dirty="0" smtClean="0"/>
              <a:t>Android Security: Attacks and Defenses</a:t>
            </a:r>
            <a:r>
              <a:rPr lang="en-US" sz="1800" dirty="0" smtClean="0"/>
              <a:t> </a:t>
            </a:r>
            <a:r>
              <a:rPr lang="en-US" sz="1800" dirty="0"/>
              <a:t>by </a:t>
            </a:r>
            <a:r>
              <a:rPr lang="en-US" sz="1800" dirty="0" err="1"/>
              <a:t>Anmol</a:t>
            </a:r>
            <a:r>
              <a:rPr lang="en-US" sz="1800" dirty="0"/>
              <a:t> </a:t>
            </a:r>
            <a:r>
              <a:rPr lang="en-US" sz="1800" dirty="0" err="1"/>
              <a:t>Misra</a:t>
            </a:r>
            <a:r>
              <a:rPr lang="en-US" sz="1800" dirty="0"/>
              <a:t> </a:t>
            </a:r>
            <a:r>
              <a:rPr lang="en-US" sz="1800" dirty="0" smtClean="0"/>
              <a:t>,</a:t>
            </a:r>
            <a:r>
              <a:rPr lang="en-US" sz="1800" dirty="0"/>
              <a:t> </a:t>
            </a:r>
            <a:r>
              <a:rPr lang="en-US" sz="1800" dirty="0" err="1"/>
              <a:t>Abhishek</a:t>
            </a:r>
            <a:r>
              <a:rPr lang="en-US" sz="1800" dirty="0"/>
              <a:t> </a:t>
            </a:r>
            <a:r>
              <a:rPr lang="en-US" sz="1800" dirty="0" err="1"/>
              <a:t>Dubey</a:t>
            </a:r>
            <a:r>
              <a:rPr lang="en-US" sz="1800" dirty="0"/>
              <a:t>, 2013 </a:t>
            </a:r>
            <a:r>
              <a:rPr lang="en-US" sz="1800" dirty="0">
                <a:hlinkClick r:id="rId6"/>
              </a:rPr>
              <a:t>http://www.amazon.com/gp/product/</a:t>
            </a:r>
            <a:r>
              <a:rPr lang="en-US" sz="1800" dirty="0" smtClean="0">
                <a:hlinkClick r:id="rId6"/>
              </a:rPr>
              <a:t>1439896461</a:t>
            </a:r>
            <a:endParaRPr lang="en-US" sz="1800" dirty="0"/>
          </a:p>
          <a:p>
            <a:r>
              <a:rPr lang="en-US" sz="1800" b="1" dirty="0" smtClean="0"/>
              <a:t>Real</a:t>
            </a:r>
            <a:r>
              <a:rPr lang="en-US" sz="1800" b="1" dirty="0"/>
              <a:t> 802.11 Security: Wi-Fi Protected Access and </a:t>
            </a:r>
            <a:r>
              <a:rPr lang="en-US" sz="1800" b="1" dirty="0" smtClean="0"/>
              <a:t>802.11i </a:t>
            </a:r>
            <a:r>
              <a:rPr lang="en-US" sz="1800" dirty="0" smtClean="0"/>
              <a:t>by</a:t>
            </a:r>
            <a:r>
              <a:rPr lang="en-US" sz="1800" dirty="0"/>
              <a:t> Jon </a:t>
            </a:r>
            <a:r>
              <a:rPr lang="en-US" sz="1800" dirty="0" err="1"/>
              <a:t>Edney</a:t>
            </a:r>
            <a:r>
              <a:rPr lang="en-US" sz="1800" dirty="0"/>
              <a:t>, William A. </a:t>
            </a:r>
            <a:r>
              <a:rPr lang="en-US" sz="1800" dirty="0" err="1"/>
              <a:t>Arbaugh</a:t>
            </a:r>
            <a:r>
              <a:rPr lang="en-US" sz="1800" dirty="0"/>
              <a:t>, 2003, </a:t>
            </a:r>
            <a:r>
              <a:rPr lang="en-US" sz="1800" dirty="0">
                <a:hlinkClick r:id="rId7"/>
              </a:rPr>
              <a:t>http://www.amazon.com/Real-802-11-Security-Protected-802-11i/dp/</a:t>
            </a:r>
            <a:r>
              <a:rPr lang="en-US" sz="1800" dirty="0" smtClean="0">
                <a:hlinkClick r:id="rId7"/>
              </a:rPr>
              <a:t>0321136209</a:t>
            </a:r>
            <a:r>
              <a:rPr lang="en-US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0835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3017</TotalTime>
  <Words>126</Words>
  <Application>Microsoft Macintosh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모바일 보안 01 Introduction</vt:lpstr>
      <vt:lpstr>Instructor</vt:lpstr>
      <vt:lpstr>Course information</vt:lpstr>
      <vt:lpstr>강의주제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11</cp:revision>
  <dcterms:created xsi:type="dcterms:W3CDTF">2015-09-02T14:46:38Z</dcterms:created>
  <dcterms:modified xsi:type="dcterms:W3CDTF">2015-09-04T17:04:12Z</dcterms:modified>
</cp:coreProperties>
</file>