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8" r:id="rId11"/>
    <p:sldId id="266" r:id="rId12"/>
    <p:sldId id="267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80" autoAdjust="0"/>
    <p:restoredTop sz="78079" autoAdjust="0"/>
  </p:normalViewPr>
  <p:slideViewPr>
    <p:cSldViewPr snapToGrid="0">
      <p:cViewPr varScale="1">
        <p:scale>
          <a:sx n="100" d="100"/>
          <a:sy n="100" d="100"/>
        </p:scale>
        <p:origin x="15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8" d="100"/>
          <a:sy n="98" d="100"/>
        </p:scale>
        <p:origin x="351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061C9-3F01-4666-BD61-EA7DB2E9E5F2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3B392-9A71-4AC0-A74E-8E3F697AA7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2343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HelloWorldService</a:t>
            </a:r>
            <a:r>
              <a:rPr lang="ko-KR" altLang="en-US" dirty="0" smtClean="0"/>
              <a:t>를 구현하기 위해서 설계 구조는 다음과 같이 결정한다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앞의 구조와 동일하게 </a:t>
            </a:r>
            <a:r>
              <a:rPr lang="en-US" altLang="ko-KR" dirty="0" err="1" smtClean="0"/>
              <a:t>Iinterface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Binder</a:t>
            </a:r>
            <a:r>
              <a:rPr lang="ko-KR" altLang="en-US" dirty="0" smtClean="0"/>
              <a:t>를 상속받고 </a:t>
            </a:r>
            <a:r>
              <a:rPr lang="en-US" altLang="ko-KR" baseline="0" dirty="0" err="1" smtClean="0"/>
              <a:t>Stub,Proxy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AIDL</a:t>
            </a:r>
            <a:r>
              <a:rPr lang="ko-KR" altLang="en-US" baseline="0" dirty="0" smtClean="0"/>
              <a:t>을 통해서 생성</a:t>
            </a:r>
            <a:endParaRPr lang="en-US" altLang="ko-KR" baseline="0" dirty="0" smtClean="0"/>
          </a:p>
          <a:p>
            <a:r>
              <a:rPr lang="en-US" altLang="ko-KR" dirty="0" err="1" smtClean="0"/>
              <a:t>HelloWorldManager</a:t>
            </a:r>
            <a:r>
              <a:rPr lang="ko-KR" altLang="en-US" dirty="0" smtClean="0"/>
              <a:t>와 </a:t>
            </a:r>
            <a:r>
              <a:rPr lang="en-US" altLang="ko-KR" dirty="0" err="1" smtClean="0"/>
              <a:t>HelloWorldService</a:t>
            </a:r>
            <a:r>
              <a:rPr lang="ko-KR" altLang="en-US" dirty="0" smtClean="0"/>
              <a:t>가 실질적인 구현을 맡는다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3B392-9A71-4AC0-A74E-8E3F697AA73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293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서비스 인터페이스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서비스 </a:t>
            </a:r>
            <a:r>
              <a:rPr lang="ko-KR" altLang="en-US" dirty="0" err="1" smtClean="0"/>
              <a:t>프록시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서비스 </a:t>
            </a:r>
            <a:r>
              <a:rPr lang="ko-KR" altLang="en-US" dirty="0" err="1" smtClean="0"/>
              <a:t>스텁을</a:t>
            </a:r>
            <a:r>
              <a:rPr lang="ko-KR" altLang="en-US" dirty="0" smtClean="0"/>
              <a:t> 생성하기 위한 </a:t>
            </a:r>
            <a:r>
              <a:rPr lang="en-US" altLang="ko-KR" dirty="0" smtClean="0"/>
              <a:t>AI</a:t>
            </a:r>
            <a:r>
              <a:rPr lang="ko-KR" altLang="en-US" dirty="0" smtClean="0"/>
              <a:t>이</a:t>
            </a:r>
            <a:r>
              <a:rPr lang="en-US" altLang="ko-KR" dirty="0" smtClean="0"/>
              <a:t> </a:t>
            </a:r>
            <a:r>
              <a:rPr lang="ko-KR" altLang="en-US" dirty="0" smtClean="0"/>
              <a:t>코드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3B392-9A71-4AC0-A74E-8E3F697AA73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2797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3B392-9A71-4AC0-A74E-8E3F697AA73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1392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스텁</a:t>
            </a:r>
            <a:r>
              <a:rPr lang="ko-KR" altLang="en-US" dirty="0" smtClean="0"/>
              <a:t> 클래스를 상속받고 구현이 필요한 </a:t>
            </a:r>
            <a:r>
              <a:rPr lang="en-US" altLang="ko-KR" baseline="0" dirty="0" err="1" smtClean="0"/>
              <a:t>printHello</a:t>
            </a:r>
            <a:r>
              <a:rPr lang="en-US" altLang="ko-KR" baseline="0" dirty="0" smtClean="0"/>
              <a:t>()</a:t>
            </a:r>
            <a:r>
              <a:rPr lang="ko-KR" altLang="en-US" baseline="0" dirty="0" smtClean="0"/>
              <a:t>를 구현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3B392-9A71-4AC0-A74E-8E3F697AA73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29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시스템 서비스를 </a:t>
            </a:r>
            <a:r>
              <a:rPr lang="en-US" altLang="ko-KR" dirty="0" err="1" smtClean="0"/>
              <a:t>SystemServer</a:t>
            </a:r>
            <a:r>
              <a:rPr lang="ko-KR" altLang="en-US" dirty="0" smtClean="0"/>
              <a:t>에 등록해준다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3B392-9A71-4AC0-A74E-8E3F697AA73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24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Context.java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파일에 </a:t>
            </a:r>
            <a:r>
              <a:rPr lang="en-US" altLang="ko-KR" baseline="0" dirty="0" smtClean="0"/>
              <a:t>HELLO_SERVICE</a:t>
            </a:r>
            <a:r>
              <a:rPr lang="ko-KR" altLang="en-US" baseline="0" dirty="0" smtClean="0"/>
              <a:t>에 대한 상수를 추가한다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서비스 매니저에서 해당하는 서비스를 검색하기 위해서 사용한다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3B392-9A71-4AC0-A74E-8E3F697AA73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0733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HelloWorldService</a:t>
            </a:r>
            <a:r>
              <a:rPr lang="ko-KR" altLang="en-US" dirty="0" smtClean="0"/>
              <a:t>를 이용하기 위해서 매니저 클래스를 구현해준다</a:t>
            </a:r>
            <a:r>
              <a:rPr lang="en-US" altLang="ko-KR" smtClean="0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3B392-9A71-4AC0-A74E-8E3F697AA73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6974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getService</a:t>
            </a:r>
            <a:r>
              <a:rPr lang="ko-KR" altLang="en-US" dirty="0" smtClean="0"/>
              <a:t>를 통해서 </a:t>
            </a:r>
            <a:r>
              <a:rPr lang="en-US" altLang="ko-KR" dirty="0" err="1" smtClean="0"/>
              <a:t>IHelloWorld</a:t>
            </a:r>
            <a:r>
              <a:rPr lang="en-US" altLang="ko-KR" dirty="0" smtClean="0"/>
              <a:t> </a:t>
            </a:r>
            <a:r>
              <a:rPr lang="ko-KR" altLang="en-US" dirty="0" smtClean="0"/>
              <a:t>객체를 얻고 </a:t>
            </a:r>
            <a:r>
              <a:rPr lang="en-US" altLang="ko-KR" dirty="0" err="1" smtClean="0"/>
              <a:t>printHello</a:t>
            </a:r>
            <a:r>
              <a:rPr lang="en-US" altLang="ko-KR" dirty="0" smtClean="0"/>
              <a:t>() </a:t>
            </a:r>
            <a:r>
              <a:rPr lang="ko-KR" altLang="en-US" baseline="0" dirty="0" err="1" smtClean="0"/>
              <a:t>메소드를</a:t>
            </a:r>
            <a:r>
              <a:rPr lang="ko-KR" altLang="en-US" baseline="0" dirty="0" smtClean="0"/>
              <a:t> 실행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3B392-9A71-4AC0-A74E-8E3F697AA73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325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77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186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690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643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563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2257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329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532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633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164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29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C677DE3-9C56-4C97-8B72-BC7165A1D345}" type="datetimeFigureOut">
              <a:rPr lang="ko-KR" altLang="en-US" smtClean="0"/>
              <a:t>2015-04-01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07CAD82-FF35-424F-B152-C75EEA6D2A99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339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9600" dirty="0" smtClean="0"/>
              <a:t>JAVA </a:t>
            </a:r>
            <a:br>
              <a:rPr lang="en-US" altLang="ko-KR" sz="9600" dirty="0" smtClean="0"/>
            </a:br>
            <a:r>
              <a:rPr lang="en-US" altLang="ko-KR" sz="9600" dirty="0" smtClean="0"/>
              <a:t>System Service</a:t>
            </a:r>
            <a:endParaRPr lang="ko-KR" altLang="en-US" sz="9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ko-KR" dirty="0" smtClean="0"/>
              <a:t>Kim </a:t>
            </a:r>
            <a:r>
              <a:rPr lang="en-US" altLang="ko-KR" dirty="0" err="1" smtClean="0"/>
              <a:t>jin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seong</a:t>
            </a:r>
            <a:endParaRPr lang="en-US" altLang="ko-KR" dirty="0" smtClean="0"/>
          </a:p>
          <a:p>
            <a:pPr algn="r"/>
            <a:r>
              <a:rPr lang="en-US" altLang="ko-KR" dirty="0" smtClean="0"/>
              <a:t>nadas9029@gmail.com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870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 smtClean="0"/>
              <a:t>HelloWorldService</a:t>
            </a:r>
            <a:r>
              <a:rPr lang="en-US" altLang="ko-KR" sz="6000" dirty="0" smtClean="0"/>
              <a:t> </a:t>
            </a:r>
            <a:r>
              <a:rPr lang="ko-KR" altLang="en-US" sz="6000" dirty="0" smtClean="0"/>
              <a:t>이용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err="1" smtClean="0"/>
              <a:t>SystemService</a:t>
            </a:r>
            <a:r>
              <a:rPr lang="ko-KR" altLang="en-US" sz="2800" dirty="0" smtClean="0"/>
              <a:t>를 만든 후 다시 </a:t>
            </a:r>
            <a:r>
              <a:rPr lang="ko-KR" altLang="en-US" sz="2800" dirty="0" err="1" smtClean="0"/>
              <a:t>빌드를</a:t>
            </a:r>
            <a:r>
              <a:rPr lang="ko-KR" altLang="en-US" sz="2800" dirty="0" smtClean="0"/>
              <a:t> 할 때 </a:t>
            </a:r>
            <a:r>
              <a:rPr lang="en-US" altLang="ko-KR" sz="2800" dirty="0" smtClean="0"/>
              <a:t>SDK API</a:t>
            </a:r>
            <a:r>
              <a:rPr lang="ko-KR" altLang="en-US" sz="2800" dirty="0" smtClean="0"/>
              <a:t>가 변경 되었음을 경고하고 해결책을 제시</a:t>
            </a:r>
            <a:endParaRPr lang="en-US" altLang="ko-KR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800" dirty="0" smtClean="0"/>
              <a:t>그 중 </a:t>
            </a:r>
            <a:r>
              <a:rPr lang="en-US" altLang="ko-KR" sz="2800" dirty="0" smtClean="0"/>
              <a:t>make update-</a:t>
            </a:r>
            <a:r>
              <a:rPr lang="en-US" altLang="ko-KR" sz="2800" dirty="0" err="1" smtClean="0"/>
              <a:t>api</a:t>
            </a:r>
            <a:r>
              <a:rPr lang="ko-KR" altLang="en-US" sz="2800" dirty="0" smtClean="0"/>
              <a:t>를 통해서 </a:t>
            </a:r>
            <a:r>
              <a:rPr lang="en-US" altLang="ko-KR" sz="2800" dirty="0" smtClean="0"/>
              <a:t>API </a:t>
            </a:r>
            <a:r>
              <a:rPr lang="ko-KR" altLang="en-US" sz="2800" dirty="0" smtClean="0"/>
              <a:t>정보를 갱신</a:t>
            </a:r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168433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 smtClean="0"/>
              <a:t>HelloWorldService</a:t>
            </a:r>
            <a:r>
              <a:rPr lang="en-US" altLang="ko-KR" sz="6000" dirty="0" smtClean="0"/>
              <a:t> </a:t>
            </a:r>
            <a:r>
              <a:rPr lang="ko-KR" altLang="en-US" sz="6000" dirty="0" smtClean="0"/>
              <a:t>이용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App </a:t>
            </a:r>
            <a:r>
              <a:rPr lang="ko-KR" altLang="en-US" sz="2400" dirty="0" smtClean="0"/>
              <a:t>개발자는 </a:t>
            </a:r>
            <a:r>
              <a:rPr lang="en-US" altLang="ko-KR" sz="2400" dirty="0" err="1" smtClean="0"/>
              <a:t>getSystemService</a:t>
            </a:r>
            <a:r>
              <a:rPr lang="ko-KR" altLang="en-US" sz="2400" dirty="0" smtClean="0"/>
              <a:t>를 </a:t>
            </a:r>
            <a:r>
              <a:rPr lang="ko-KR" altLang="en-US" sz="2400" dirty="0"/>
              <a:t>통</a:t>
            </a:r>
            <a:r>
              <a:rPr lang="ko-KR" altLang="en-US" sz="2400" dirty="0" smtClean="0"/>
              <a:t>해서 </a:t>
            </a:r>
            <a:r>
              <a:rPr lang="en-US" altLang="ko-KR" sz="2400" dirty="0" err="1" smtClean="0"/>
              <a:t>SystemService</a:t>
            </a:r>
            <a:r>
              <a:rPr lang="ko-KR" altLang="en-US" sz="2400" dirty="0" smtClean="0"/>
              <a:t>를 이용</a:t>
            </a:r>
            <a:endParaRPr lang="ko-KR" altLang="en-US" sz="24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67" y="2908184"/>
            <a:ext cx="8359060" cy="306928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46798" y="2862441"/>
            <a:ext cx="8458359" cy="315260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008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 smtClean="0"/>
              <a:t>HelloWorldService</a:t>
            </a:r>
            <a:r>
              <a:rPr lang="en-US" altLang="ko-KR" sz="6000" dirty="0" smtClean="0"/>
              <a:t> </a:t>
            </a:r>
            <a:r>
              <a:rPr lang="ko-KR" altLang="en-US" sz="6000" dirty="0" smtClean="0"/>
              <a:t>이용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3200" dirty="0" smtClean="0"/>
              <a:t>로그가 출력되는 것을 확인</a:t>
            </a:r>
            <a:endParaRPr lang="ko-KR" altLang="en-US" sz="3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24" y="2840234"/>
            <a:ext cx="8432470" cy="282408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46798" y="2716490"/>
            <a:ext cx="8684260" cy="315260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171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6000" dirty="0" smtClean="0"/>
              <a:t>서비스 구조 </a:t>
            </a:r>
            <a:r>
              <a:rPr lang="en-US" altLang="ko-KR" sz="4000" dirty="0" err="1" smtClean="0">
                <a:solidFill>
                  <a:schemeClr val="tx2"/>
                </a:solidFill>
              </a:rPr>
              <a:t>HelloWorldService</a:t>
            </a:r>
            <a:r>
              <a:rPr lang="en-US" altLang="ko-KR" sz="4000" dirty="0" smtClean="0">
                <a:solidFill>
                  <a:schemeClr val="tx2"/>
                </a:solidFill>
              </a:rPr>
              <a:t> </a:t>
            </a:r>
            <a:r>
              <a:rPr lang="ko-KR" altLang="en-US" sz="4000" dirty="0" smtClean="0">
                <a:solidFill>
                  <a:schemeClr val="tx2"/>
                </a:solidFill>
              </a:rPr>
              <a:t>구현</a:t>
            </a:r>
            <a:endParaRPr lang="ko-KR" altLang="en-US" sz="60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05350" y="1966912"/>
            <a:ext cx="37376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서비스 프레임워크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AIDL</a:t>
            </a:r>
            <a:r>
              <a:rPr lang="ko-KR" altLang="en-US" dirty="0" smtClean="0"/>
              <a:t>을 통해서 자동 생성된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서비스 인터페이스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서비스 </a:t>
            </a:r>
            <a:r>
              <a:rPr lang="ko-KR" altLang="en-US" dirty="0" err="1" smtClean="0"/>
              <a:t>프록시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서비스 </a:t>
            </a:r>
            <a:r>
              <a:rPr lang="ko-KR" altLang="en-US" dirty="0" err="1" smtClean="0"/>
              <a:t>스텁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서비스 구현</a:t>
            </a:r>
            <a:endParaRPr lang="en-US" altLang="ko-KR" dirty="0" smtClean="0"/>
          </a:p>
        </p:txBody>
      </p:sp>
      <p:sp>
        <p:nvSpPr>
          <p:cNvPr id="6" name="오른쪽 중괄호 5"/>
          <p:cNvSpPr/>
          <p:nvPr/>
        </p:nvSpPr>
        <p:spPr>
          <a:xfrm>
            <a:off x="4347290" y="2095500"/>
            <a:ext cx="358060" cy="5334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중괄호 6"/>
          <p:cNvSpPr/>
          <p:nvPr/>
        </p:nvSpPr>
        <p:spPr>
          <a:xfrm>
            <a:off x="4347290" y="3118981"/>
            <a:ext cx="358060" cy="2040871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중괄호 7"/>
          <p:cNvSpPr/>
          <p:nvPr/>
        </p:nvSpPr>
        <p:spPr>
          <a:xfrm>
            <a:off x="4347290" y="5403830"/>
            <a:ext cx="358060" cy="5334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내용 개체 틀 3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1462"/>
            <a:ext cx="4440249" cy="438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68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 smtClean="0"/>
              <a:t>HelloWorldService</a:t>
            </a:r>
            <a:r>
              <a:rPr lang="en-US" altLang="ko-KR" sz="6000" dirty="0" smtClean="0"/>
              <a:t> </a:t>
            </a:r>
            <a:r>
              <a:rPr lang="ko-KR" altLang="en-US" sz="6000" dirty="0" smtClean="0"/>
              <a:t>구현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AIDL</a:t>
            </a:r>
            <a:r>
              <a:rPr lang="ko-KR" altLang="en-US" sz="2400" dirty="0" smtClean="0"/>
              <a:t>을 이용</a:t>
            </a: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/>
              <a:t>인</a:t>
            </a:r>
            <a:r>
              <a:rPr lang="ko-KR" altLang="en-US" sz="2400" dirty="0" smtClean="0"/>
              <a:t>터페이스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프록시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스텁의</a:t>
            </a:r>
            <a:r>
              <a:rPr lang="ko-KR" altLang="en-US" sz="2400" dirty="0" smtClean="0"/>
              <a:t> 구현</a:t>
            </a: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Frameworks/base/core/java/android/app/</a:t>
            </a:r>
            <a:r>
              <a:rPr lang="en-US" altLang="ko-KR" dirty="0" err="1" smtClean="0"/>
              <a:t>IAlarmManager.aidl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86" y="3313136"/>
            <a:ext cx="7507546" cy="2386206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822995" y="3201575"/>
            <a:ext cx="7543765" cy="249776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524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/>
              <a:t>HelloWorldService</a:t>
            </a:r>
            <a:r>
              <a:rPr lang="en-US" altLang="ko-KR" sz="6000" dirty="0"/>
              <a:t> </a:t>
            </a:r>
            <a:r>
              <a:rPr lang="ko-KR" altLang="en-US" sz="6000" dirty="0"/>
              <a:t>구현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Frameworks/base/Android.mk </a:t>
            </a:r>
            <a:r>
              <a:rPr lang="ko-KR" altLang="en-US" sz="2800" dirty="0" smtClean="0"/>
              <a:t>파일의 수정</a:t>
            </a:r>
            <a:endParaRPr lang="en-US" altLang="ko-KR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800" dirty="0" smtClean="0"/>
              <a:t>LOCAL_SRC_FILES </a:t>
            </a:r>
            <a:r>
              <a:rPr lang="ko-KR" altLang="en-US" sz="2800" dirty="0" smtClean="0"/>
              <a:t>항목에 추가</a:t>
            </a:r>
            <a:endParaRPr lang="ko-KR" altLang="en-US"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96" y="2988733"/>
            <a:ext cx="7781925" cy="23622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973272" y="4800361"/>
            <a:ext cx="3861776" cy="19752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37543" y="2838320"/>
            <a:ext cx="7848278" cy="261050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561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 smtClean="0"/>
              <a:t>HelloWorldService</a:t>
            </a:r>
            <a:r>
              <a:rPr lang="en-US" altLang="ko-KR" sz="6000" dirty="0" smtClean="0"/>
              <a:t> </a:t>
            </a:r>
            <a:r>
              <a:rPr lang="ko-KR" altLang="en-US" sz="6000" dirty="0" smtClean="0"/>
              <a:t>구현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800" dirty="0" err="1" smtClean="0"/>
              <a:t>스텁</a:t>
            </a:r>
            <a:r>
              <a:rPr lang="ko-KR" altLang="en-US" sz="2800" dirty="0" smtClean="0"/>
              <a:t> 클래스를 상속받아 서비스 구현</a:t>
            </a:r>
            <a:endParaRPr lang="en-US" altLang="ko-KR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1800" dirty="0" smtClean="0"/>
              <a:t>/frameworks/base/services/java/com/android/server/HelloWorldService.java</a:t>
            </a:r>
            <a:endParaRPr lang="ko-KR" altLang="en-US" sz="1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209" y="2825794"/>
            <a:ext cx="5829300" cy="348615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336562" y="2825794"/>
            <a:ext cx="6554835" cy="347479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571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12734" y="3018773"/>
            <a:ext cx="8906006" cy="14404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 smtClean="0"/>
              <a:t>HelloWorldService</a:t>
            </a:r>
            <a:r>
              <a:rPr lang="en-US" altLang="ko-KR" sz="6000" dirty="0" smtClean="0"/>
              <a:t> </a:t>
            </a:r>
            <a:r>
              <a:rPr lang="ko-KR" altLang="en-US" sz="6000" dirty="0" smtClean="0"/>
              <a:t>등록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SystemServer.java</a:t>
            </a:r>
            <a:r>
              <a:rPr lang="ko-KR" altLang="en-US" sz="2400" dirty="0" smtClean="0"/>
              <a:t>에 </a:t>
            </a:r>
            <a:r>
              <a:rPr lang="en-US" altLang="ko-KR" sz="2400" dirty="0" err="1" smtClean="0"/>
              <a:t>HelloWorldService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서비스를 등록</a:t>
            </a: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/frameworks/base/services/java/com/android/server/SystemServer.java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39" y="3135763"/>
            <a:ext cx="8731240" cy="117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1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613775" y="3144033"/>
            <a:ext cx="7979080" cy="20918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 smtClean="0"/>
              <a:t>HelloWorldService</a:t>
            </a:r>
            <a:r>
              <a:rPr lang="ko-KR" altLang="en-US" sz="6000" dirty="0"/>
              <a:t> </a:t>
            </a:r>
            <a:r>
              <a:rPr lang="ko-KR" altLang="en-US" sz="6000" dirty="0" smtClean="0"/>
              <a:t>등록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Context.java</a:t>
            </a:r>
            <a:r>
              <a:rPr lang="ko-KR" altLang="en-US" sz="2400" dirty="0" smtClean="0"/>
              <a:t>에 </a:t>
            </a:r>
            <a:r>
              <a:rPr lang="en-US" altLang="ko-KR" sz="2400" dirty="0" smtClean="0"/>
              <a:t>HELLO_SERVICE </a:t>
            </a:r>
            <a:r>
              <a:rPr lang="ko-KR" altLang="en-US" sz="2400" dirty="0" smtClean="0"/>
              <a:t>상수 추가</a:t>
            </a: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/frameworks/base/core/java/android/content/Context.java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78" y="3233149"/>
            <a:ext cx="7832761" cy="186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171167" y="1816274"/>
            <a:ext cx="4409162" cy="42588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 smtClean="0"/>
              <a:t>HelloWorldService</a:t>
            </a:r>
            <a:r>
              <a:rPr lang="en-US" altLang="ko-KR" sz="6000" dirty="0" smtClean="0"/>
              <a:t> </a:t>
            </a:r>
            <a:r>
              <a:rPr lang="ko-KR" altLang="en-US" sz="6000" dirty="0" smtClean="0"/>
              <a:t>이용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err="1" smtClean="0"/>
              <a:t>HelloWorldManager</a:t>
            </a:r>
            <a:r>
              <a:rPr lang="en-US" altLang="ko-KR" dirty="0" smtClean="0"/>
              <a:t> </a:t>
            </a:r>
            <a:r>
              <a:rPr lang="ko-KR" altLang="en-US" dirty="0" smtClean="0"/>
              <a:t>구현</a:t>
            </a:r>
            <a:endParaRPr lang="en-US" altLang="ko-KR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/frameworks/base/core/java</a:t>
            </a:r>
            <a:br>
              <a:rPr lang="en-US" altLang="ko-KR" dirty="0" smtClean="0"/>
            </a:br>
            <a:r>
              <a:rPr lang="en-US" altLang="ko-KR" dirty="0" smtClean="0"/>
              <a:t>/android/app</a:t>
            </a:r>
            <a:br>
              <a:rPr lang="en-US" altLang="ko-KR" dirty="0" smtClean="0"/>
            </a:br>
            <a:r>
              <a:rPr lang="en-US" altLang="ko-KR" dirty="0" smtClean="0"/>
              <a:t>/HelloWorldManager.java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385" y="1845734"/>
            <a:ext cx="427672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4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613775" y="3144033"/>
            <a:ext cx="7807438" cy="19290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6000" dirty="0" err="1" smtClean="0"/>
              <a:t>HelloWorldService</a:t>
            </a:r>
            <a:r>
              <a:rPr lang="en-US" altLang="ko-KR" sz="6000" dirty="0" smtClean="0"/>
              <a:t> </a:t>
            </a:r>
            <a:r>
              <a:rPr lang="ko-KR" altLang="en-US" sz="6000" dirty="0" smtClean="0"/>
              <a:t>이용</a:t>
            </a:r>
            <a:endParaRPr lang="ko-KR" altLang="en-US" sz="6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ContextImpl.java</a:t>
            </a:r>
            <a:r>
              <a:rPr lang="ko-KR" altLang="en-US" sz="2400" dirty="0" smtClean="0"/>
              <a:t>에 </a:t>
            </a:r>
            <a:r>
              <a:rPr lang="en-US" altLang="ko-KR" sz="2400" dirty="0" err="1" smtClean="0"/>
              <a:t>HelloWorldService</a:t>
            </a:r>
            <a:r>
              <a:rPr lang="ko-KR" altLang="en-US" sz="2400" dirty="0" smtClean="0"/>
              <a:t>를 등록</a:t>
            </a: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 smtClean="0"/>
              <a:t>애플리케이션 개발자가 </a:t>
            </a:r>
            <a:r>
              <a:rPr lang="en-US" altLang="ko-KR" sz="2400" dirty="0" err="1" smtClean="0"/>
              <a:t>getSystemService</a:t>
            </a:r>
            <a:r>
              <a:rPr lang="ko-KR" altLang="en-US" sz="2400" dirty="0" smtClean="0"/>
              <a:t>를 통해서 이용할 수 있도록 함</a:t>
            </a: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dirty="0" smtClean="0"/>
              <a:t>/frameworks/base/core/java/android/app/ContextImpl.java</a:t>
            </a:r>
            <a:endParaRPr lang="en-US" altLang="ko-KR" sz="2400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505" y="3255562"/>
            <a:ext cx="7652708" cy="165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9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344</TotalTime>
  <Words>240</Words>
  <Application>Microsoft Office PowerPoint</Application>
  <PresentationFormat>화면 슬라이드 쇼(4:3)</PresentationFormat>
  <Paragraphs>70</Paragraphs>
  <Slides>12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맑은 고딕</vt:lpstr>
      <vt:lpstr>Arial</vt:lpstr>
      <vt:lpstr>Calibri</vt:lpstr>
      <vt:lpstr>Calibri Light</vt:lpstr>
      <vt:lpstr>추억</vt:lpstr>
      <vt:lpstr>JAVA  System Service</vt:lpstr>
      <vt:lpstr>서비스 구조 HelloWorldService 구현</vt:lpstr>
      <vt:lpstr>HelloWorldService 구현</vt:lpstr>
      <vt:lpstr>HelloWorldService 구현</vt:lpstr>
      <vt:lpstr>HelloWorldService 구현</vt:lpstr>
      <vt:lpstr>HelloWorldService 등록</vt:lpstr>
      <vt:lpstr>HelloWorldService 등록</vt:lpstr>
      <vt:lpstr>HelloWorldService 이용</vt:lpstr>
      <vt:lpstr>HelloWorldService 이용</vt:lpstr>
      <vt:lpstr>HelloWorldService 이용</vt:lpstr>
      <vt:lpstr>HelloWorldService 이용</vt:lpstr>
      <vt:lpstr>HelloWorldService 이용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  System Service</dc:title>
  <dc:creator>Kim</dc:creator>
  <cp:lastModifiedBy>Kim</cp:lastModifiedBy>
  <cp:revision>28</cp:revision>
  <dcterms:created xsi:type="dcterms:W3CDTF">2015-03-29T07:37:17Z</dcterms:created>
  <dcterms:modified xsi:type="dcterms:W3CDTF">2015-04-01T04:20:09Z</dcterms:modified>
</cp:coreProperties>
</file>