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5CFC-57B7-479E-A6F7-E3ED12264100}" type="datetimeFigureOut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6F97-1125-4C2C-8A41-E875464EAF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588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5CFC-57B7-479E-A6F7-E3ED12264100}" type="datetimeFigureOut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6F97-1125-4C2C-8A41-E875464EAF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5230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5CFC-57B7-479E-A6F7-E3ED12264100}" type="datetimeFigureOut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6F97-1125-4C2C-8A41-E875464EAF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2515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ko-KR" altLang="en-US" dirty="0" smtClean="0"/>
              <a:t>마스터 텍스트 스타일 편집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5CFC-57B7-479E-A6F7-E3ED12264100}" type="datetimeFigureOut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6F97-1125-4C2C-8A41-E875464EAF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3419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5CFC-57B7-479E-A6F7-E3ED12264100}" type="datetimeFigureOut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6F97-1125-4C2C-8A41-E875464EAF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285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5CFC-57B7-479E-A6F7-E3ED12264100}" type="datetimeFigureOut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6F97-1125-4C2C-8A41-E875464EAF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9604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5CFC-57B7-479E-A6F7-E3ED12264100}" type="datetimeFigureOut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6F97-1125-4C2C-8A41-E875464EAF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568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5CFC-57B7-479E-A6F7-E3ED12264100}" type="datetimeFigureOut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6F97-1125-4C2C-8A41-E875464EAF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2538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5CFC-57B7-479E-A6F7-E3ED12264100}" type="datetimeFigureOut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6F97-1125-4C2C-8A41-E875464EAF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5346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5CFC-57B7-479E-A6F7-E3ED12264100}" type="datetimeFigureOut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6F97-1125-4C2C-8A41-E875464EAF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5055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5CFC-57B7-479E-A6F7-E3ED12264100}" type="datetimeFigureOut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6F97-1125-4C2C-8A41-E875464EAF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7670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A5CFC-57B7-479E-A6F7-E3ED12264100}" type="datetimeFigureOut">
              <a:rPr lang="ko-KR" altLang="en-US" smtClean="0"/>
              <a:t>2018-03-21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06F97-1125-4C2C-8A41-E875464EAF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7543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Bitcoin:</a:t>
            </a:r>
            <a:br>
              <a:rPr lang="en-US" altLang="ko-KR" dirty="0" smtClean="0"/>
            </a:br>
            <a:r>
              <a:rPr lang="en-US" altLang="ko-KR" dirty="0" smtClean="0"/>
              <a:t>A Peer-to-Peer Electronic Cash System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en-US" altLang="ko-KR" dirty="0" smtClean="0"/>
              <a:t>180314</a:t>
            </a:r>
          </a:p>
          <a:p>
            <a:r>
              <a:rPr lang="ko-KR" altLang="en-US" dirty="0" smtClean="0"/>
              <a:t>석사과정 이수정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69186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 Reclaiming Disk Space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When a transaction is existed under enough blocks, the spent transactions can be discarded to save disk space.</a:t>
            </a:r>
          </a:p>
          <a:p>
            <a:pPr lvl="1"/>
            <a:r>
              <a:rPr lang="en-US" altLang="ko-KR" dirty="0" smtClean="0"/>
              <a:t>To avoid breaking the block’s hash, transactions are hashed in a </a:t>
            </a:r>
            <a:r>
              <a:rPr lang="en-US" altLang="ko-KR" dirty="0" err="1" smtClean="0"/>
              <a:t>Merkle</a:t>
            </a:r>
            <a:r>
              <a:rPr lang="en-US" altLang="ko-KR" dirty="0" smtClean="0"/>
              <a:t> tree.</a:t>
            </a:r>
          </a:p>
          <a:p>
            <a:pPr lvl="1"/>
            <a:r>
              <a:rPr lang="en-US" altLang="ko-KR" dirty="0" smtClean="0"/>
              <a:t>Only the root is included in the block’s hash.</a:t>
            </a:r>
          </a:p>
          <a:p>
            <a:pPr lvl="1"/>
            <a:r>
              <a:rPr lang="en-US" altLang="ko-KR" dirty="0" smtClean="0"/>
              <a:t>Old blocks can be compacted by stubbing off branches of the tree.</a:t>
            </a:r>
          </a:p>
          <a:p>
            <a:pPr lvl="2"/>
            <a:r>
              <a:rPr lang="en-US" altLang="ko-KR" dirty="0" smtClean="0"/>
              <a:t>The interior hashes don’t have to be stored.</a:t>
            </a:r>
          </a:p>
          <a:p>
            <a:pPr lvl="1"/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2289790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1073" y="2521962"/>
            <a:ext cx="7744277" cy="4336038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5396" y="210563"/>
            <a:ext cx="6762750" cy="231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979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A block header without transactions is abut 80 bytes.</a:t>
            </a:r>
          </a:p>
          <a:p>
            <a:r>
              <a:rPr lang="en-US" altLang="ko-KR" dirty="0"/>
              <a:t>Assuming that a block is generated every 10 </a:t>
            </a:r>
            <a:r>
              <a:rPr lang="en-US" altLang="ko-KR" dirty="0" smtClean="0"/>
              <a:t>minutes</a:t>
            </a:r>
            <a:br>
              <a:rPr lang="en-US" altLang="ko-KR" dirty="0" smtClean="0"/>
            </a:br>
            <a:r>
              <a:rPr lang="en-US" altLang="ko-KR" dirty="0" smtClean="0">
                <a:sym typeface="Wingdings" panose="05000000000000000000" pitchFamily="2" charset="2"/>
              </a:rPr>
              <a:t> </a:t>
            </a:r>
            <a:r>
              <a:rPr lang="en-US" altLang="ko-KR" dirty="0" smtClean="0"/>
              <a:t>80 bytes</a:t>
            </a:r>
            <a:r>
              <a:rPr lang="ko-KR" altLang="en-US" dirty="0" smtClean="0"/>
              <a:t> </a:t>
            </a:r>
            <a:r>
              <a:rPr lang="ko-KR" altLang="en-US" dirty="0"/>
              <a:t>* </a:t>
            </a:r>
            <a:r>
              <a:rPr lang="en-US" altLang="ko-KR" dirty="0"/>
              <a:t>6 * 24 * 365 = 4.2MB / </a:t>
            </a:r>
            <a:r>
              <a:rPr lang="en-US" altLang="ko-KR" dirty="0" smtClean="0"/>
              <a:t>year</a:t>
            </a:r>
          </a:p>
          <a:p>
            <a:r>
              <a:rPr lang="en-US" altLang="ko-KR" dirty="0" smtClean="0"/>
              <a:t>On 2008, typically we used 2GB of RAM.</a:t>
            </a:r>
          </a:p>
          <a:p>
            <a:r>
              <a:rPr lang="en-US" altLang="ko-KR" dirty="0" smtClean="0"/>
              <a:t>Moore’s Law predicts growth of 1.2GB per year.</a:t>
            </a:r>
          </a:p>
          <a:p>
            <a:pPr lvl="1"/>
            <a:r>
              <a:rPr lang="en-US" altLang="ko-KR" dirty="0" smtClean="0">
                <a:sym typeface="Wingdings" panose="05000000000000000000" pitchFamily="2" charset="2"/>
              </a:rPr>
              <a:t></a:t>
            </a:r>
            <a:r>
              <a:rPr lang="en-US" altLang="ko-KR" dirty="0" smtClean="0"/>
              <a:t>When we have to store the block headers in memory, It’s no problem.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4110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 Simplified Payment Verification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Payments can verified without a full network node.</a:t>
            </a:r>
          </a:p>
          <a:p>
            <a:pPr lvl="1"/>
            <a:r>
              <a:rPr lang="en-US" altLang="ko-KR" dirty="0" smtClean="0"/>
              <a:t>A user needs a copy of the block headers of the longest proof-of-work chain.</a:t>
            </a:r>
          </a:p>
          <a:p>
            <a:pPr lvl="1"/>
            <a:r>
              <a:rPr lang="en-US" altLang="ko-KR" dirty="0" smtClean="0"/>
              <a:t>The user can get the </a:t>
            </a:r>
            <a:r>
              <a:rPr lang="en-US" altLang="ko-KR" dirty="0" err="1" smtClean="0"/>
              <a:t>Merkle</a:t>
            </a:r>
            <a:r>
              <a:rPr lang="en-US" altLang="ko-KR" dirty="0" smtClean="0"/>
              <a:t> branch linking the transaction to the block.</a:t>
            </a:r>
          </a:p>
          <a:p>
            <a:pPr lvl="1"/>
            <a:r>
              <a:rPr lang="en-US" altLang="ko-KR" dirty="0" smtClean="0"/>
              <a:t>The user can’t check the transaction for himself.</a:t>
            </a:r>
          </a:p>
          <a:p>
            <a:pPr lvl="1"/>
            <a:r>
              <a:rPr lang="en-US" altLang="ko-KR" smtClean="0"/>
              <a:t>The user </a:t>
            </a:r>
            <a:r>
              <a:rPr lang="en-US" altLang="ko-KR" dirty="0" smtClean="0"/>
              <a:t>can see a network node has accepted it.</a:t>
            </a:r>
          </a:p>
          <a:p>
            <a:pPr lvl="1"/>
            <a:r>
              <a:rPr lang="en-US" altLang="ko-KR" dirty="0" smtClean="0"/>
              <a:t>It confirm the network has accepted it, then blocks added.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17268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9050" y="1690689"/>
            <a:ext cx="8525656" cy="360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921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ko-KR" dirty="0"/>
              <a:t>If the network is honestly controlled, it can be trusted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When the attacker has more power, it’s vulnerable.</a:t>
            </a:r>
          </a:p>
          <a:p>
            <a:pPr lvl="1"/>
            <a:r>
              <a:rPr lang="en-US" altLang="ko-KR" dirty="0" smtClean="0"/>
              <a:t>Full network nodes can verify transactions for themselves.</a:t>
            </a:r>
          </a:p>
          <a:p>
            <a:pPr lvl="1"/>
            <a:r>
              <a:rPr lang="en-US" altLang="ko-KR" dirty="0" smtClean="0"/>
              <a:t>Simplified method can’t know the transaction is fabricated or not.</a:t>
            </a:r>
          </a:p>
          <a:p>
            <a:pPr lvl="1"/>
            <a:r>
              <a:rPr lang="en-US" altLang="ko-KR" dirty="0" smtClean="0">
                <a:sym typeface="Wingdings" panose="05000000000000000000" pitchFamily="2" charset="2"/>
              </a:rPr>
              <a:t>When a full node detects an invalid confirm and alerts it, nodes download the full block and check the inconsistency.</a:t>
            </a:r>
          </a:p>
        </p:txBody>
      </p:sp>
    </p:spTree>
    <p:extLst>
      <p:ext uri="{BB962C8B-B14F-4D97-AF65-F5344CB8AC3E}">
        <p14:creationId xmlns:p14="http://schemas.microsoft.com/office/powerpoint/2010/main" val="2754260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</TotalTime>
  <Words>244</Words>
  <Application>Microsoft Office PowerPoint</Application>
  <PresentationFormat>화면 슬라이드 쇼(4:3)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3" baseType="lpstr">
      <vt:lpstr>맑은 고딕</vt:lpstr>
      <vt:lpstr>Arial</vt:lpstr>
      <vt:lpstr>Calibri</vt:lpstr>
      <vt:lpstr>Calibri Light</vt:lpstr>
      <vt:lpstr>Wingdings</vt:lpstr>
      <vt:lpstr>Office 테마</vt:lpstr>
      <vt:lpstr>Bitcoin: A Peer-to-Peer Electronic Cash System</vt:lpstr>
      <vt:lpstr>7. Reclaiming Disk Space</vt:lpstr>
      <vt:lpstr>7.</vt:lpstr>
      <vt:lpstr>7.</vt:lpstr>
      <vt:lpstr>8. Simplified Payment Verification</vt:lpstr>
      <vt:lpstr>8.</vt:lpstr>
      <vt:lpstr>8.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Bitcoin: A Peer-to-Peer Electronic Cash System</dc:title>
  <dc:creator>hmcl_sj</dc:creator>
  <cp:lastModifiedBy>hmcl_sj</cp:lastModifiedBy>
  <cp:revision>20</cp:revision>
  <dcterms:created xsi:type="dcterms:W3CDTF">2018-03-12T06:49:44Z</dcterms:created>
  <dcterms:modified xsi:type="dcterms:W3CDTF">2018-03-21T04:23:39Z</dcterms:modified>
</cp:coreProperties>
</file>