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200" d="100"/>
          <a:sy n="200" d="100"/>
        </p:scale>
        <p:origin x="-432" y="-3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8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73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7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70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7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6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86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09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45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4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9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AB990-6811-40D5-B453-AE15FC7394DB}" type="datetimeFigureOut">
              <a:rPr lang="ko-KR" altLang="en-US" smtClean="0"/>
              <a:t>2022-10-12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84ABF-DF96-4872-9169-C7D11B3FFE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36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A51408-DB8F-CDD3-5EAE-AA2BAEF66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Spoofing Attack Detection and Blocking Model</a:t>
            </a:r>
            <a:endParaRPr lang="ko-KR" altLang="en-US" sz="405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5C27CCD-4D38-376B-E338-ED0D33197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Based on ARP Attack Signature Information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439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508601-2331-C098-437E-FB22BB11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Zero Day Attack Pattern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3027406-1F83-CCBE-4C70-55D4C81A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26" y="1733800"/>
            <a:ext cx="7996548" cy="4871155"/>
          </a:xfrm>
        </p:spPr>
      </p:pic>
    </p:spTree>
    <p:extLst>
      <p:ext uri="{BB962C8B-B14F-4D97-AF65-F5344CB8AC3E}">
        <p14:creationId xmlns:p14="http://schemas.microsoft.com/office/powerpoint/2010/main" val="265429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24674-1086-EB2E-4BE2-AB5F3F17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Information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99FC7F-E411-A8EA-8507-290B78743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Unicast Signature information</a:t>
            </a:r>
          </a:p>
          <a:p>
            <a:pPr lvl="1"/>
            <a:r>
              <a:rPr lang="en-US" altLang="ko-KR" dirty="0"/>
              <a:t>Normal ARP Request sends with Broadcast MAC Address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altLang="ko-KR" dirty="0"/>
              <a:t> Unicast ARP Request could be considered abnormal</a:t>
            </a:r>
          </a:p>
          <a:p>
            <a:pPr lvl="2">
              <a:buFont typeface="Symbol" panose="05050102010706020507" pitchFamily="18" charset="2"/>
              <a:buChar char="Þ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A0ED95-5749-3F84-4076-800BB2757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561346"/>
            <a:ext cx="4101328" cy="268320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B77CEE-E6A8-F087-8069-461CB8F2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02285"/>
            <a:ext cx="3997959" cy="26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8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3F9268-4E31-C667-FE71-A95BBE112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Information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CE40CE5-3937-8063-8163-CDE70257E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Broadcast Signature Information</a:t>
            </a:r>
          </a:p>
          <a:p>
            <a:pPr lvl="1"/>
            <a:r>
              <a:rPr lang="en-US" altLang="ko-KR" dirty="0"/>
              <a:t>Normal</a:t>
            </a:r>
            <a:r>
              <a:rPr lang="ko-KR" altLang="en-US" dirty="0"/>
              <a:t> </a:t>
            </a:r>
            <a:r>
              <a:rPr lang="en-US" altLang="ko-KR" dirty="0"/>
              <a:t>ARP</a:t>
            </a:r>
            <a:r>
              <a:rPr lang="ko-KR" altLang="en-US" dirty="0"/>
              <a:t> </a:t>
            </a:r>
            <a:r>
              <a:rPr lang="en-US" altLang="ko-KR" dirty="0"/>
              <a:t>Response</a:t>
            </a:r>
            <a:r>
              <a:rPr lang="ko-KR" altLang="en-US" dirty="0"/>
              <a:t> </a:t>
            </a:r>
            <a:r>
              <a:rPr lang="en-US" altLang="ko-KR" dirty="0"/>
              <a:t>sends with Unicast MAC Address</a:t>
            </a:r>
          </a:p>
          <a:p>
            <a:pPr marL="914400" lvl="2" indent="0">
              <a:buNone/>
            </a:pPr>
            <a:r>
              <a:rPr lang="en-US" altLang="ko-KR" dirty="0"/>
              <a:t>=&gt; Broadcast ARP Response could be considered abnormal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659EFCC-88A6-A109-2FD2-9E5AFAB7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51608"/>
            <a:ext cx="3819964" cy="252535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84CD1A-651C-5CBC-2A29-D9609AB9C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614" y="3651606"/>
            <a:ext cx="3837838" cy="252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8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FA8041-B422-944B-8722-69126E762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Information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13A12E-7252-E3EE-A5D1-3FFBCF427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Different Signature Information</a:t>
            </a:r>
          </a:p>
          <a:p>
            <a:pPr lvl="1"/>
            <a:r>
              <a:rPr lang="en-US" altLang="ko-KR" dirty="0"/>
              <a:t>Normal ARP Request source mac address is same with ethernet source address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altLang="ko-KR" dirty="0"/>
              <a:t>Different source address could be considered abnormal</a:t>
            </a:r>
          </a:p>
          <a:p>
            <a:pPr lvl="2">
              <a:buFont typeface="Symbol" panose="05050102010706020507" pitchFamily="18" charset="2"/>
              <a:buChar char="Þ"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98DDB1-FD10-CE57-AE9A-6AC4B2ED7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64" y="3429000"/>
            <a:ext cx="3597131" cy="251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1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599EA-4C56-F2AD-3ECE-0F0DE5D5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Information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1E269C-DEBC-66BB-2B56-05F0A2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Re-received within a certain time</a:t>
            </a:r>
          </a:p>
          <a:p>
            <a:pPr lvl="1"/>
            <a:r>
              <a:rPr lang="en-US" altLang="ko-KR" dirty="0"/>
              <a:t>Automated ARP Spoofing tools or ARP Spoofing tool bypassing spoof detection system repeatedly sends ARP Packet on certain time</a:t>
            </a:r>
          </a:p>
          <a:p>
            <a:pPr marL="914400" lvl="2" indent="0">
              <a:buNone/>
            </a:pPr>
            <a:r>
              <a:rPr lang="en-US" altLang="ko-KR" dirty="0"/>
              <a:t>=&gt; Could be considered abnormal</a:t>
            </a:r>
            <a:endParaRPr lang="ko-KR" altLang="en-US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Repeated ARP Response without Request</a:t>
            </a:r>
          </a:p>
          <a:p>
            <a:pPr marL="914400" lvl="2" indent="0">
              <a:buNone/>
            </a:pPr>
            <a:r>
              <a:rPr lang="en-US" altLang="ko-KR" dirty="0"/>
              <a:t>=&gt; Could be considered abnormal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939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A82D82-D745-A37F-D9E4-3265C704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Signature Information based</a:t>
            </a:r>
            <a:br>
              <a:rPr lang="en-US" altLang="ko-KR" dirty="0"/>
            </a:br>
            <a:r>
              <a:rPr lang="en-US" altLang="ko-KR" dirty="0"/>
              <a:t>Detection Algorithm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13CA52-DDA4-CCD8-EB79-AB6576FC7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46" y="1690689"/>
            <a:ext cx="3726508" cy="48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374B62-13DB-6249-FC0A-9E3F6A39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E32EFB-8AD3-2E47-6F2F-6CAA3260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Gateway 203.255.3.1</a:t>
            </a:r>
          </a:p>
          <a:p>
            <a:pPr marL="0" indent="0">
              <a:buNone/>
            </a:pPr>
            <a:r>
              <a:rPr lang="en-US" altLang="ko-KR" dirty="0"/>
              <a:t>Server 203.255.3.24</a:t>
            </a:r>
          </a:p>
          <a:p>
            <a:pPr marL="0" indent="0">
              <a:buNone/>
            </a:pPr>
            <a:r>
              <a:rPr lang="en-US" altLang="ko-KR" dirty="0"/>
              <a:t>Attacker 203.255.3.91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DB9298-BA5F-F294-412D-1B572B32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25" y="2113425"/>
            <a:ext cx="4978592" cy="37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8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01779-7CD3-2073-2CDA-7CCF29D5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 and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A6CDB2-D531-92F5-5B54-B6F5EF31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282DF53-45D5-EA85-D9AE-D75BB83E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355751" cy="238062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015BFD-85AE-3333-1143-FEFF9FEA7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83" y="1825625"/>
            <a:ext cx="3726967" cy="19220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17BF89E-B739-B980-FA1C-60DCB55D9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990" y="4250864"/>
            <a:ext cx="3355751" cy="213143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4EEF5E1-3C1C-F281-CF82-BD5EE6450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4206247"/>
            <a:ext cx="3234812" cy="244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2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7FC74A-DB78-5476-697F-B99C8491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 and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BCB694-1E86-DB91-6DC7-77B6DA9F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AB9CA0F-C865-7A95-6195-419D76156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857"/>
          <a:stretch/>
        </p:blipFill>
        <p:spPr>
          <a:xfrm>
            <a:off x="628650" y="1825625"/>
            <a:ext cx="5934903" cy="19354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8BF72EF-95DE-AA39-A025-0F1EF507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05"/>
          <a:stretch/>
        </p:blipFill>
        <p:spPr>
          <a:xfrm>
            <a:off x="628650" y="4056231"/>
            <a:ext cx="5849166" cy="19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392B9-FA70-3400-56C1-CDC9F426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 and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6D839F-1370-8F37-6A14-C9DDB088A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89745D-EB67-9E93-2A5C-AA8F3172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896510"/>
            <a:ext cx="5744377" cy="132416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A804C16-44AC-F565-457F-4832F534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257420"/>
            <a:ext cx="5696745" cy="14861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EBBC7FA-3209-9699-271D-F82295028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5" y="1690689"/>
            <a:ext cx="5668166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3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69F5E9-66E8-B2DA-9F90-8104ADD8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Motivation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E54A36-9A37-8441-FD97-2297864B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Existing research methods for ARP Security</a:t>
            </a:r>
          </a:p>
          <a:p>
            <a:pPr lvl="1"/>
            <a:r>
              <a:rPr lang="en-US" altLang="ko-KR" dirty="0"/>
              <a:t>New Protocol instead of ARP</a:t>
            </a:r>
          </a:p>
          <a:p>
            <a:pPr lvl="1"/>
            <a:r>
              <a:rPr lang="en-US" altLang="ko-KR" dirty="0"/>
              <a:t>Client-Agent, MAC-Agent</a:t>
            </a:r>
          </a:p>
          <a:p>
            <a:pPr lvl="1"/>
            <a:r>
              <a:rPr lang="en-US" altLang="ko-KR" dirty="0"/>
              <a:t>Static table and management</a:t>
            </a:r>
          </a:p>
          <a:p>
            <a:pPr lvl="1"/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Limitations</a:t>
            </a:r>
          </a:p>
          <a:p>
            <a:pPr lvl="1"/>
            <a:r>
              <a:rPr lang="en-US" altLang="ko-KR" dirty="0"/>
              <a:t>All methods focus on ARP Cache Table Analysis and Reaction</a:t>
            </a:r>
          </a:p>
          <a:p>
            <a:pPr marL="914400" lvl="2" indent="0">
              <a:buNone/>
            </a:pPr>
            <a:r>
              <a:rPr lang="en-US" altLang="ko-KR" dirty="0"/>
              <a:t>=&gt; Can not manage variant ARP Spoofing attacks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92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CAABD-F4C0-0CB0-2D7E-72210FCC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Test and Evaluation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C66794-1063-A5F3-0DFB-EAC22B38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84DB67-9A0C-B785-32BD-84C1D02B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6466"/>
            <a:ext cx="5753903" cy="215295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B3DDA08-C270-BAC9-4B2C-DFF26BCF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06" y="4100803"/>
            <a:ext cx="5858693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30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1D185-5EF2-F081-8122-9F9EC879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935F11-B645-EFD9-8C62-61A9FC06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Connects an ever-changing IP</a:t>
            </a:r>
            <a:r>
              <a:rPr lang="en-US" altLang="ko-KR" sz="1200" dirty="0"/>
              <a:t>(Internet Protocol)</a:t>
            </a:r>
            <a:r>
              <a:rPr lang="en-US" altLang="ko-KR" dirty="0"/>
              <a:t> address to a fixed physical machine address – MAC</a:t>
            </a:r>
            <a:r>
              <a:rPr lang="en-US" altLang="ko-KR" sz="1200" dirty="0"/>
              <a:t>(Media Access Control)</a:t>
            </a:r>
            <a:r>
              <a:rPr lang="en-US" altLang="ko-KR" dirty="0"/>
              <a:t> address, in LAN</a:t>
            </a:r>
            <a:r>
              <a:rPr lang="en-US" altLang="ko-KR" sz="1200" dirty="0"/>
              <a:t>(Local Area Network)</a:t>
            </a:r>
          </a:p>
          <a:p>
            <a:endParaRPr lang="ko-KR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10D6F59-8D78-EDB3-401D-BBCFFF39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3042441"/>
            <a:ext cx="4600575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2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057198-8618-F92D-94F7-5274D389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ARP Cache Table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AAD9EA-2FA2-BDC5-4F7B-60F19D867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collection of ARP entries (mostly dynamic) that are created when an IP address is resolved to a MAC address</a:t>
            </a:r>
            <a:endParaRPr lang="ko-KR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880B2E4-B4E7-8528-2F0B-566CBE24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3358356"/>
            <a:ext cx="70389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9661C1-3F1F-6349-F4EC-949A6C53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ARP Spoofing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EB86A8-1844-6C56-9FB8-9E2818B9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69481" cy="4351338"/>
          </a:xfrm>
        </p:spPr>
        <p:txBody>
          <a:bodyPr/>
          <a:lstStyle/>
          <a:p>
            <a:r>
              <a:rPr lang="en-US" altLang="ko-KR" dirty="0"/>
              <a:t> type of cyber attack carried out over a Local Area Network (LAN)</a:t>
            </a:r>
          </a:p>
          <a:p>
            <a:endParaRPr lang="en-US" altLang="ko-KR" dirty="0"/>
          </a:p>
          <a:p>
            <a:r>
              <a:rPr lang="en-US" altLang="ko-KR" dirty="0"/>
              <a:t>sends malicious ARP packets to a target system in order to spoof MAC address</a:t>
            </a:r>
            <a:endParaRPr lang="ko-KR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DD5807-FA66-DFAA-A649-DEBD008F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131" y="1347537"/>
            <a:ext cx="37242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79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4AE6EB-B940-90D3-7EC1-C41E1C77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ARP Spoofing Attack Pattern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F0457C-4B6B-C595-DB7C-D6EDEC31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Analysis of Patterns</a:t>
            </a:r>
          </a:p>
          <a:p>
            <a:r>
              <a:rPr lang="en-US" altLang="ko-KR" dirty="0"/>
              <a:t>based</a:t>
            </a:r>
            <a:r>
              <a:rPr lang="ko-KR" altLang="en-US" dirty="0"/>
              <a:t> </a:t>
            </a:r>
            <a:r>
              <a:rPr lang="en-US" altLang="ko-KR" dirty="0"/>
              <a:t>on</a:t>
            </a:r>
            <a:r>
              <a:rPr lang="ko-KR" altLang="en-US" dirty="0"/>
              <a:t> </a:t>
            </a:r>
            <a:r>
              <a:rPr lang="en-US" altLang="ko-KR" dirty="0"/>
              <a:t>traditional ARP Poisoning</a:t>
            </a:r>
          </a:p>
          <a:p>
            <a:r>
              <a:rPr lang="en-US" altLang="ko-KR" dirty="0"/>
              <a:t>bypassing ARP Poisoning detection system</a:t>
            </a:r>
          </a:p>
          <a:p>
            <a:r>
              <a:rPr lang="en-US" altLang="ko-KR" dirty="0" err="1"/>
              <a:t>Zeroday</a:t>
            </a:r>
            <a:r>
              <a:rPr lang="en-US" altLang="ko-KR" dirty="0"/>
              <a:t> attack on ARP Cache Table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58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40390-7DF5-78B6-03CE-50CCE9A3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ARP Poisoning</a:t>
            </a:r>
            <a:br>
              <a:rPr lang="en-US" altLang="ko-KR" dirty="0"/>
            </a:br>
            <a:r>
              <a:rPr lang="en-US" altLang="ko-KR" sz="2000" dirty="0"/>
              <a:t>(Packet capture of </a:t>
            </a:r>
            <a:r>
              <a:rPr lang="en-US" altLang="ko-KR" sz="2000" dirty="0" err="1"/>
              <a:t>Arpspoof</a:t>
            </a:r>
            <a:r>
              <a:rPr lang="en-US" altLang="ko-KR" sz="2000" dirty="0"/>
              <a:t>)</a:t>
            </a:r>
            <a:endParaRPr lang="ko-KR" altLang="en-US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A378DD8B-57D4-3FAE-2924-4FA02701C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2166" r="1433" b="15733"/>
          <a:stretch/>
        </p:blipFill>
        <p:spPr bwMode="auto">
          <a:xfrm>
            <a:off x="300319" y="1993063"/>
            <a:ext cx="8543361" cy="44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3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400B3B-C8AD-7E7B-7043-C41DB965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Traditional ARP Poisoning</a:t>
            </a:r>
            <a:br>
              <a:rPr lang="en-US" altLang="ko-KR" dirty="0"/>
            </a:br>
            <a:r>
              <a:rPr lang="en-US" altLang="ko-KR" sz="2000" dirty="0"/>
              <a:t>(Packet capture of Ettercap)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7BB4EE2-A620-C7CC-42BB-4E78F468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774" y="1761288"/>
            <a:ext cx="8124452" cy="4731586"/>
          </a:xfrm>
        </p:spPr>
      </p:pic>
    </p:spTree>
    <p:extLst>
      <p:ext uri="{BB962C8B-B14F-4D97-AF65-F5344CB8AC3E}">
        <p14:creationId xmlns:p14="http://schemas.microsoft.com/office/powerpoint/2010/main" val="241761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5E0B77-E94B-7529-9FFA-17D05B9B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Bypassing Detection System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E30AC2E-2A2C-6861-8C88-EEC465FC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62" y="1690689"/>
            <a:ext cx="8344675" cy="4812301"/>
          </a:xfrm>
        </p:spPr>
      </p:pic>
    </p:spTree>
    <p:extLst>
      <p:ext uri="{BB962C8B-B14F-4D97-AF65-F5344CB8AC3E}">
        <p14:creationId xmlns:p14="http://schemas.microsoft.com/office/powerpoint/2010/main" val="3580498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321</Words>
  <Application>Microsoft Office PowerPoint</Application>
  <PresentationFormat>화면 슬라이드 쇼(4:3)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테마</vt:lpstr>
      <vt:lpstr>Spoofing Attack Detection and Blocking Model</vt:lpstr>
      <vt:lpstr>Motivation</vt:lpstr>
      <vt:lpstr>ARP</vt:lpstr>
      <vt:lpstr>ARP Cache Table</vt:lpstr>
      <vt:lpstr>ARP Spoofing</vt:lpstr>
      <vt:lpstr>ARP Spoofing Attack Pattern</vt:lpstr>
      <vt:lpstr>Traditional ARP Poisoning (Packet capture of Arpspoof)</vt:lpstr>
      <vt:lpstr>Traditional ARP Poisoning (Packet capture of Ettercap)</vt:lpstr>
      <vt:lpstr>Bypassing Detection System</vt:lpstr>
      <vt:lpstr>Zero Day Attack Pattern</vt:lpstr>
      <vt:lpstr>Signature Information</vt:lpstr>
      <vt:lpstr>Signature Information</vt:lpstr>
      <vt:lpstr>Signature Information</vt:lpstr>
      <vt:lpstr>Signature Information</vt:lpstr>
      <vt:lpstr>Signature Information based Detection Algorithm</vt:lpstr>
      <vt:lpstr>Test and Evaluation</vt:lpstr>
      <vt:lpstr>Test and Evaluation</vt:lpstr>
      <vt:lpstr>Test and Evaluation</vt:lpstr>
      <vt:lpstr>Test and Evaluation</vt:lpstr>
      <vt:lpstr>Test and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Spoofing Attack Detection and Blocking Model</dc:title>
  <dc:creator>박 수원</dc:creator>
  <cp:lastModifiedBy>박수원</cp:lastModifiedBy>
  <cp:revision>10</cp:revision>
  <dcterms:created xsi:type="dcterms:W3CDTF">2022-10-11T18:56:52Z</dcterms:created>
  <dcterms:modified xsi:type="dcterms:W3CDTF">2022-10-12T04:46:26Z</dcterms:modified>
</cp:coreProperties>
</file>