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6" r:id="rId3"/>
    <p:sldId id="257" r:id="rId4"/>
    <p:sldId id="259" r:id="rId5"/>
    <p:sldId id="258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>
        <p:scale>
          <a:sx n="200" d="100"/>
          <a:sy n="200" d="100"/>
        </p:scale>
        <p:origin x="-432" y="-31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AB990-6811-40D5-B453-AE15FC7394DB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84ABF-DF96-4872-9169-C7D11B3FFE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285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AB990-6811-40D5-B453-AE15FC7394DB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84ABF-DF96-4872-9169-C7D11B3FFE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7732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AB990-6811-40D5-B453-AE15FC7394DB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84ABF-DF96-4872-9169-C7D11B3FFE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4974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AB990-6811-40D5-B453-AE15FC7394DB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84ABF-DF96-4872-9169-C7D11B3FFE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1700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AB990-6811-40D5-B453-AE15FC7394DB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84ABF-DF96-4872-9169-C7D11B3FFE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2077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AB990-6811-40D5-B453-AE15FC7394DB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84ABF-DF96-4872-9169-C7D11B3FFE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3671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AB990-6811-40D5-B453-AE15FC7394DB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84ABF-DF96-4872-9169-C7D11B3FFE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9865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AB990-6811-40D5-B453-AE15FC7394DB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84ABF-DF96-4872-9169-C7D11B3FFE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3097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AB990-6811-40D5-B453-AE15FC7394DB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84ABF-DF96-4872-9169-C7D11B3FFE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2450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AB990-6811-40D5-B453-AE15FC7394DB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84ABF-DF96-4872-9169-C7D11B3FFE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944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AB990-6811-40D5-B453-AE15FC7394DB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84ABF-DF96-4872-9169-C7D11B3FFE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692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AB990-6811-40D5-B453-AE15FC7394DB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84ABF-DF96-4872-9169-C7D11B3FFE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4362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3A51408-DB8F-CDD3-5EAE-AA2BAEF662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/>
              <a:t>Spoofing Attack Detection and Blocking Model</a:t>
            </a:r>
            <a:endParaRPr lang="ko-KR" altLang="en-US" sz="4050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E5C27CCD-4D38-376B-E338-ED0D331972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/>
              <a:t>Based on ARP Attack Signature Information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34394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B508601-2331-C098-437E-FB22BB11C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Zero Day Attack Pattern</a:t>
            </a:r>
            <a:endParaRPr lang="ko-KR" altLang="en-US" dirty="0"/>
          </a:p>
        </p:txBody>
      </p:sp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33027406-1F83-CCBE-4C70-55D4C81AED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3726" y="1733800"/>
            <a:ext cx="7996548" cy="4871155"/>
          </a:xfrm>
        </p:spPr>
      </p:pic>
    </p:spTree>
    <p:extLst>
      <p:ext uri="{BB962C8B-B14F-4D97-AF65-F5344CB8AC3E}">
        <p14:creationId xmlns:p14="http://schemas.microsoft.com/office/powerpoint/2010/main" val="2654298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4F24674-1086-EB2E-4BE2-AB5F3F17A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Signature Information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299FC7F-E411-A8EA-8507-290B787430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/>
              <a:t>Unicast Signature information</a:t>
            </a:r>
          </a:p>
          <a:p>
            <a:pPr lvl="1"/>
            <a:r>
              <a:rPr lang="en-US" altLang="ko-KR" dirty="0"/>
              <a:t>Normal ARP Request sends with Broadcast MAC Address</a:t>
            </a:r>
          </a:p>
          <a:p>
            <a:pPr lvl="2">
              <a:buFont typeface="Symbol" panose="05050102010706020507" pitchFamily="18" charset="2"/>
              <a:buChar char="Þ"/>
            </a:pPr>
            <a:r>
              <a:rPr lang="en-US" altLang="ko-KR" dirty="0"/>
              <a:t> Unicast ARP Request could be considered abnormal</a:t>
            </a:r>
          </a:p>
          <a:p>
            <a:pPr lvl="2">
              <a:buFont typeface="Symbol" panose="05050102010706020507" pitchFamily="18" charset="2"/>
              <a:buChar char="Þ"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BA0ED95-5749-3F84-4076-800BB2757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3561346"/>
            <a:ext cx="4101328" cy="2683207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98B77CEE-E6A8-F087-8069-461CB8F2A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602285"/>
            <a:ext cx="3997959" cy="2630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85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F3F9268-4E31-C667-FE71-A95BBE112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Signature Information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CE40CE5-3937-8063-8163-CDE70257EE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/>
              <a:t>Broadcast Signature Information</a:t>
            </a:r>
          </a:p>
          <a:p>
            <a:pPr lvl="1"/>
            <a:r>
              <a:rPr lang="en-US" altLang="ko-KR" dirty="0"/>
              <a:t>Normal</a:t>
            </a:r>
            <a:r>
              <a:rPr lang="ko-KR" altLang="en-US" dirty="0"/>
              <a:t> </a:t>
            </a:r>
            <a:r>
              <a:rPr lang="en-US" altLang="ko-KR" dirty="0"/>
              <a:t>ARP</a:t>
            </a:r>
            <a:r>
              <a:rPr lang="ko-KR" altLang="en-US" dirty="0"/>
              <a:t> </a:t>
            </a:r>
            <a:r>
              <a:rPr lang="en-US" altLang="ko-KR" dirty="0"/>
              <a:t>Response</a:t>
            </a:r>
            <a:r>
              <a:rPr lang="ko-KR" altLang="en-US" dirty="0"/>
              <a:t> </a:t>
            </a:r>
            <a:r>
              <a:rPr lang="en-US" altLang="ko-KR" dirty="0"/>
              <a:t>sends with Unicast MAC Address</a:t>
            </a:r>
          </a:p>
          <a:p>
            <a:pPr marL="914400" lvl="2" indent="0">
              <a:buNone/>
            </a:pPr>
            <a:r>
              <a:rPr lang="en-US" altLang="ko-KR" dirty="0"/>
              <a:t>=&gt; Broadcast ARP Response could be considered abnormal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659EFCC-88A6-A109-2FD2-9E5AFAB79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3651608"/>
            <a:ext cx="3819964" cy="252535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5D84CD1A-651C-5CBC-2A29-D9609AB9CF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8614" y="3651606"/>
            <a:ext cx="3837838" cy="2525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281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0FA8041-B422-944B-8722-69126E762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Signature Information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213A12E-7252-E3EE-A5D1-3FFBCF4279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/>
              <a:t>Different Signature Information</a:t>
            </a:r>
          </a:p>
          <a:p>
            <a:pPr lvl="1"/>
            <a:r>
              <a:rPr lang="en-US" altLang="ko-KR" dirty="0"/>
              <a:t>Normal ARP Request source mac address is same with ethernet source address</a:t>
            </a:r>
          </a:p>
          <a:p>
            <a:pPr lvl="2">
              <a:buFont typeface="Symbol" panose="05050102010706020507" pitchFamily="18" charset="2"/>
              <a:buChar char="Þ"/>
            </a:pPr>
            <a:r>
              <a:rPr lang="en-US" altLang="ko-KR" dirty="0"/>
              <a:t>Different source address could be considered abnormal</a:t>
            </a:r>
          </a:p>
          <a:p>
            <a:pPr lvl="2">
              <a:buFont typeface="Symbol" panose="05050102010706020507" pitchFamily="18" charset="2"/>
              <a:buChar char="Þ"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D98DDB1-FD10-CE57-AE9A-6AC4B2ED7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6864" y="3429000"/>
            <a:ext cx="3597131" cy="2517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521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55599EA-4C56-F2AD-3ECE-0F0DE5D54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Signature Information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F1E269C-DEBC-66BB-2B56-05F0A24F45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/>
              <a:t>Re-received within a certain time</a:t>
            </a:r>
          </a:p>
          <a:p>
            <a:pPr lvl="1"/>
            <a:r>
              <a:rPr lang="en-US" altLang="ko-KR" dirty="0"/>
              <a:t>Automated ARP Spoofing tools or ARP Spoofing tool bypassing spoof detection system repeatedly sends ARP Packet on certain time</a:t>
            </a:r>
          </a:p>
          <a:p>
            <a:pPr marL="914400" lvl="2" indent="0">
              <a:buNone/>
            </a:pPr>
            <a:r>
              <a:rPr lang="en-US" altLang="ko-KR" dirty="0"/>
              <a:t>=&gt; Could be considered abnormal</a:t>
            </a:r>
            <a:endParaRPr lang="ko-KR" altLang="en-US" dirty="0"/>
          </a:p>
          <a:p>
            <a:pPr lvl="1"/>
            <a:endParaRPr lang="en-US" altLang="ko-KR" dirty="0"/>
          </a:p>
          <a:p>
            <a:pPr lvl="1"/>
            <a:r>
              <a:rPr lang="en-US" altLang="ko-KR" dirty="0"/>
              <a:t>Repeated ARP Response without Request</a:t>
            </a:r>
          </a:p>
          <a:p>
            <a:pPr marL="914400" lvl="2" indent="0">
              <a:buNone/>
            </a:pPr>
            <a:r>
              <a:rPr lang="en-US" altLang="ko-KR" dirty="0"/>
              <a:t>=&gt; Could be considered abnormal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593957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6A82D82-D745-A37F-D9E4-3265C7041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Signature Information based</a:t>
            </a:r>
            <a:br>
              <a:rPr lang="en-US" altLang="ko-KR" dirty="0"/>
            </a:br>
            <a:r>
              <a:rPr lang="en-US" altLang="ko-KR" dirty="0"/>
              <a:t>Detection Algorithm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A13CA52-DDA4-CCD8-EB79-AB6576FC7D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8746" y="1690689"/>
            <a:ext cx="3726508" cy="4822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6469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9374B62-13DB-6249-FC0A-9E3F6A393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Test</a:t>
            </a:r>
            <a:r>
              <a:rPr lang="ko-KR" altLang="en-US" dirty="0"/>
              <a:t> </a:t>
            </a:r>
            <a:r>
              <a:rPr lang="en-US" altLang="ko-KR" dirty="0"/>
              <a:t>and</a:t>
            </a:r>
            <a:r>
              <a:rPr lang="ko-KR" altLang="en-US" dirty="0"/>
              <a:t> </a:t>
            </a:r>
            <a:r>
              <a:rPr lang="en-US" altLang="ko-KR" dirty="0"/>
              <a:t>Evaluation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CE32EFB-8AD3-2E47-6F2F-6CAA3260E4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/>
              <a:t>Gateway 203.255.3.1</a:t>
            </a:r>
          </a:p>
          <a:p>
            <a:pPr marL="0" indent="0">
              <a:buNone/>
            </a:pPr>
            <a:r>
              <a:rPr lang="en-US" altLang="ko-KR" dirty="0"/>
              <a:t>Server 203.255.3.24</a:t>
            </a:r>
          </a:p>
          <a:p>
            <a:pPr marL="0" indent="0">
              <a:buNone/>
            </a:pPr>
            <a:r>
              <a:rPr lang="en-US" altLang="ko-KR" dirty="0"/>
              <a:t>Attacker 203.255.3.91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ADB9298-BA5F-F294-412D-1B572B321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725" y="2113425"/>
            <a:ext cx="4978592" cy="3775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0587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5901779-7CD3-2073-2CDA-7CCF29D56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Test and Evaluation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8A6CDB2-D531-92F5-5B54-B6F5EF313E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282DF53-45D5-EA85-D9AE-D75BB83ED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825625"/>
            <a:ext cx="3355751" cy="238062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AF015BFD-85AE-3333-1143-FEFF9FEA74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383" y="1825625"/>
            <a:ext cx="3726967" cy="1922006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417BF89E-B739-B980-FA1C-60DCB55D98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3990" y="4250864"/>
            <a:ext cx="3355751" cy="213143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84EEF5E1-3C1C-F281-CF82-BD5EE6450E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" y="4206247"/>
            <a:ext cx="3234812" cy="244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5264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37FC74A-DB78-5476-697F-B99C84919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Test and Evaluation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5BCB694-1E86-DB91-6DC7-77B6DA9FBF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AB9CA0F-C865-7A95-6195-419D761564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1857"/>
          <a:stretch/>
        </p:blipFill>
        <p:spPr>
          <a:xfrm>
            <a:off x="628650" y="1825625"/>
            <a:ext cx="5934903" cy="193549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F8BF72EF-95DE-AA39-A025-0F1EF5076F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5705"/>
          <a:stretch/>
        </p:blipFill>
        <p:spPr>
          <a:xfrm>
            <a:off x="628650" y="4056231"/>
            <a:ext cx="5849166" cy="193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8536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90392B9-FA70-3400-56C1-CDC9F4262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Test and Evaluation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06D839F-1370-8F37-6A14-C9DDB088AF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389745D-EB67-9E93-2A5C-AA8F317295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4896510"/>
            <a:ext cx="5744377" cy="132416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CA804C16-44AC-F565-457F-4832F5343A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3257420"/>
            <a:ext cx="5696745" cy="148610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6EBBC7FA-3209-9699-271D-F822950289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755" y="1690689"/>
            <a:ext cx="5668166" cy="146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332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669F5E9-66E8-B2DA-9F90-8104ADD87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Motivation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0E54A36-9A37-8441-FD97-2297864BCE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/>
              <a:t>Existing research methods for ARP Security</a:t>
            </a:r>
          </a:p>
          <a:p>
            <a:pPr lvl="1"/>
            <a:r>
              <a:rPr lang="en-US" altLang="ko-KR" dirty="0"/>
              <a:t>New Protocol instead of ARP</a:t>
            </a:r>
          </a:p>
          <a:p>
            <a:pPr lvl="1"/>
            <a:r>
              <a:rPr lang="en-US" altLang="ko-KR" dirty="0"/>
              <a:t>Client-Agent, MAC-Agent</a:t>
            </a:r>
          </a:p>
          <a:p>
            <a:pPr lvl="1"/>
            <a:r>
              <a:rPr lang="en-US" altLang="ko-KR" dirty="0"/>
              <a:t>Static table and management</a:t>
            </a:r>
          </a:p>
          <a:p>
            <a:pPr lvl="1"/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Limitations</a:t>
            </a:r>
          </a:p>
          <a:p>
            <a:pPr lvl="1"/>
            <a:r>
              <a:rPr lang="en-US" altLang="ko-KR" dirty="0"/>
              <a:t>All methods focus on ARP Cache Table Analysis and Reaction</a:t>
            </a:r>
          </a:p>
          <a:p>
            <a:pPr marL="914400" lvl="2" indent="0">
              <a:buNone/>
            </a:pPr>
            <a:r>
              <a:rPr lang="en-US" altLang="ko-KR" dirty="0"/>
              <a:t>=&gt; Can not manage variant ARP Spoofing attacks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28922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7DCAABD-F4C0-0CB0-2D7E-72210FCC5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Test and Evaluation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BC66794-1063-A5F3-0DFB-EAC22B387A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FF84DB67-9A0C-B785-32BD-84C1D02B99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796466"/>
            <a:ext cx="5753903" cy="215295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B3DDA08-C270-BAC9-4B2C-DFF26BCF0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506" y="4100803"/>
            <a:ext cx="5858693" cy="210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730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91D185-5EF2-F081-8122-9F9EC8796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ARP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9935F11-B645-EFD9-8C62-61A9FC0633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Connects an ever-changing IP</a:t>
            </a:r>
            <a:r>
              <a:rPr lang="en-US" altLang="ko-KR" sz="1200" dirty="0"/>
              <a:t>(Internet Protocol)</a:t>
            </a:r>
            <a:r>
              <a:rPr lang="en-US" altLang="ko-KR" dirty="0"/>
              <a:t> address to a fixed physical machine address – MAC</a:t>
            </a:r>
            <a:r>
              <a:rPr lang="en-US" altLang="ko-KR" sz="1200" dirty="0"/>
              <a:t>(Media Access Control)</a:t>
            </a:r>
            <a:r>
              <a:rPr lang="en-US" altLang="ko-KR" dirty="0"/>
              <a:t> address, in LAN</a:t>
            </a:r>
            <a:r>
              <a:rPr lang="en-US" altLang="ko-KR" sz="1200" dirty="0"/>
              <a:t>(Local Area Network)</a:t>
            </a:r>
          </a:p>
          <a:p>
            <a:endParaRPr lang="ko-KR" altLang="en-US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10D6F59-8D78-EDB3-401D-BBCFFF39E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712" y="3042441"/>
            <a:ext cx="4600575" cy="345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0129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E057198-8618-F92D-94F7-5274D3895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ARP Cache Table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AAAD9EA-2FA2-BDC5-4F7B-60F19D867A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collection of ARP entries (mostly dynamic) that are created when an IP address is resolved to a MAC address</a:t>
            </a:r>
            <a:endParaRPr lang="ko-KR" altLang="en-US" dirty="0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7880B2E4-B4E7-8528-2F0B-566CBE240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12" y="3358356"/>
            <a:ext cx="7038975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178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49661C1-3F1F-6349-F4EC-949A6C534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ARP Spoofing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2EB86A8-1844-6C56-9FB8-9E2818B9B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4469481" cy="4351338"/>
          </a:xfrm>
        </p:spPr>
        <p:txBody>
          <a:bodyPr/>
          <a:lstStyle/>
          <a:p>
            <a:r>
              <a:rPr lang="en-US" altLang="ko-KR" dirty="0"/>
              <a:t> type of cyber attack carried out over a Local Area Network (LAN)</a:t>
            </a:r>
          </a:p>
          <a:p>
            <a:endParaRPr lang="en-US" altLang="ko-KR" dirty="0"/>
          </a:p>
          <a:p>
            <a:r>
              <a:rPr lang="en-US" altLang="ko-KR" dirty="0"/>
              <a:t>sends malicious ARP packets to a target system in order to spoof MAC address</a:t>
            </a:r>
            <a:endParaRPr lang="ko-KR" alt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CDD5807-FA66-DFAA-A649-DEBD008F10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131" y="1347537"/>
            <a:ext cx="3724275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2795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D4AE6EB-B940-90D3-7EC1-C41E1C778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ARP Spoofing Attack Pattern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9F0457C-4B6B-C595-DB7C-D6EDEC3137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/>
              <a:t>Analysis of Patterns</a:t>
            </a:r>
          </a:p>
          <a:p>
            <a:r>
              <a:rPr lang="en-US" altLang="ko-KR" dirty="0"/>
              <a:t>based</a:t>
            </a:r>
            <a:r>
              <a:rPr lang="ko-KR" altLang="en-US" dirty="0"/>
              <a:t> </a:t>
            </a:r>
            <a:r>
              <a:rPr lang="en-US" altLang="ko-KR" dirty="0"/>
              <a:t>on</a:t>
            </a:r>
            <a:r>
              <a:rPr lang="ko-KR" altLang="en-US" dirty="0"/>
              <a:t> </a:t>
            </a:r>
            <a:r>
              <a:rPr lang="en-US" altLang="ko-KR" dirty="0"/>
              <a:t>traditional ARP Poisoning</a:t>
            </a:r>
          </a:p>
          <a:p>
            <a:r>
              <a:rPr lang="en-US" altLang="ko-KR" dirty="0"/>
              <a:t>bypassing ARP Poisoning detection system</a:t>
            </a:r>
          </a:p>
          <a:p>
            <a:r>
              <a:rPr lang="en-US" altLang="ko-KR" dirty="0" err="1"/>
              <a:t>Zeroday</a:t>
            </a:r>
            <a:r>
              <a:rPr lang="en-US" altLang="ko-KR" dirty="0"/>
              <a:t> attack on ARP Cache Table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05580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2340390-7DF5-78B6-03CE-50CCE9A3D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Traditional ARP Poisoning</a:t>
            </a:r>
            <a:br>
              <a:rPr lang="en-US" altLang="ko-KR" dirty="0"/>
            </a:br>
            <a:r>
              <a:rPr lang="en-US" altLang="ko-KR" sz="2000" dirty="0"/>
              <a:t>(Packet capture of </a:t>
            </a:r>
            <a:r>
              <a:rPr lang="en-US" altLang="ko-KR" sz="2000" dirty="0" err="1"/>
              <a:t>Arpspoof</a:t>
            </a:r>
            <a:r>
              <a:rPr lang="en-US" altLang="ko-KR" sz="2000" dirty="0"/>
              <a:t>)</a:t>
            </a:r>
            <a:endParaRPr lang="ko-KR" altLang="en-US" dirty="0"/>
          </a:p>
        </p:txBody>
      </p:sp>
      <p:pic>
        <p:nvPicPr>
          <p:cNvPr id="7" name="내용 개체 틀 6">
            <a:extLst>
              <a:ext uri="{FF2B5EF4-FFF2-40B4-BE49-F238E27FC236}">
                <a16:creationId xmlns:a16="http://schemas.microsoft.com/office/drawing/2014/main" id="{A378DD8B-57D4-3FAE-2924-4FA02701C3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" t="2166" r="1433" b="15733"/>
          <a:stretch/>
        </p:blipFill>
        <p:spPr bwMode="auto">
          <a:xfrm>
            <a:off x="300319" y="1993063"/>
            <a:ext cx="8543361" cy="4499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8236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B400B3B-C8AD-7E7B-7043-C41DB965C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Traditional ARP Poisoning</a:t>
            </a:r>
            <a:br>
              <a:rPr lang="en-US" altLang="ko-KR" dirty="0"/>
            </a:br>
            <a:r>
              <a:rPr lang="en-US" altLang="ko-KR" sz="2000" dirty="0"/>
              <a:t>(Packet capture of Ettercap)</a:t>
            </a:r>
            <a:endParaRPr lang="ko-KR" altLang="en-US" dirty="0"/>
          </a:p>
        </p:txBody>
      </p:sp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D7BB4EE2-A620-C7CC-42BB-4E78F468F3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9774" y="1761288"/>
            <a:ext cx="8124452" cy="4731586"/>
          </a:xfrm>
        </p:spPr>
      </p:pic>
    </p:spTree>
    <p:extLst>
      <p:ext uri="{BB962C8B-B14F-4D97-AF65-F5344CB8AC3E}">
        <p14:creationId xmlns:p14="http://schemas.microsoft.com/office/powerpoint/2010/main" val="2417619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F5E0B77-E94B-7529-9FFA-17D05B9B1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Bypassing Detection System</a:t>
            </a:r>
            <a:endParaRPr lang="ko-KR" altLang="en-US" dirty="0"/>
          </a:p>
        </p:txBody>
      </p:sp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7E30AC2E-2A2C-6861-8C88-EEC465FCF2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9662" y="1690689"/>
            <a:ext cx="8344675" cy="4812301"/>
          </a:xfrm>
        </p:spPr>
      </p:pic>
    </p:spTree>
    <p:extLst>
      <p:ext uri="{BB962C8B-B14F-4D97-AF65-F5344CB8AC3E}">
        <p14:creationId xmlns:p14="http://schemas.microsoft.com/office/powerpoint/2010/main" val="35804983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365</TotalTime>
  <Words>321</Words>
  <Application>Microsoft Office PowerPoint</Application>
  <PresentationFormat>화면 슬라이드 쇼(4:3)</PresentationFormat>
  <Paragraphs>57</Paragraphs>
  <Slides>20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Symbol</vt:lpstr>
      <vt:lpstr>Office 테마</vt:lpstr>
      <vt:lpstr>Spoofing Attack Detection and Blocking Model</vt:lpstr>
      <vt:lpstr>Motivation</vt:lpstr>
      <vt:lpstr>ARP</vt:lpstr>
      <vt:lpstr>ARP Cache Table</vt:lpstr>
      <vt:lpstr>ARP Spoofing</vt:lpstr>
      <vt:lpstr>ARP Spoofing Attack Pattern</vt:lpstr>
      <vt:lpstr>Traditional ARP Poisoning (Packet capture of Arpspoof)</vt:lpstr>
      <vt:lpstr>Traditional ARP Poisoning (Packet capture of Ettercap)</vt:lpstr>
      <vt:lpstr>Bypassing Detection System</vt:lpstr>
      <vt:lpstr>Zero Day Attack Pattern</vt:lpstr>
      <vt:lpstr>Signature Information</vt:lpstr>
      <vt:lpstr>Signature Information</vt:lpstr>
      <vt:lpstr>Signature Information</vt:lpstr>
      <vt:lpstr>Signature Information</vt:lpstr>
      <vt:lpstr>Signature Information based Detection Algorithm</vt:lpstr>
      <vt:lpstr>Test and Evaluation</vt:lpstr>
      <vt:lpstr>Test and Evaluation</vt:lpstr>
      <vt:lpstr>Test and Evaluation</vt:lpstr>
      <vt:lpstr>Test and Evaluation</vt:lpstr>
      <vt:lpstr>Test and Evaluation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Spoofing Attack Detection and Blocking Model</dc:title>
  <dc:creator>박 수원</dc:creator>
  <cp:lastModifiedBy>박수원</cp:lastModifiedBy>
  <cp:revision>10</cp:revision>
  <dcterms:created xsi:type="dcterms:W3CDTF">2022-10-11T18:56:52Z</dcterms:created>
  <dcterms:modified xsi:type="dcterms:W3CDTF">2022-10-12T04:46:26Z</dcterms:modified>
</cp:coreProperties>
</file>