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8" d="100"/>
          <a:sy n="88" d="100"/>
        </p:scale>
        <p:origin x="-158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61DE4-F5AE-F240-929E-87F059BB3247}" type="datetimeFigureOut">
              <a:rPr lang="en-US" smtClean="0"/>
              <a:t>10/27/14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0AC-86C2-094F-8D1F-7FAB80CE52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122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61DE4-F5AE-F240-929E-87F059BB3247}" type="datetimeFigureOut">
              <a:rPr lang="en-US" smtClean="0"/>
              <a:t>10/27/14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0AC-86C2-094F-8D1F-7FAB80CE52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017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61DE4-F5AE-F240-929E-87F059BB3247}" type="datetimeFigureOut">
              <a:rPr lang="en-US" smtClean="0"/>
              <a:t>10/27/14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0AC-86C2-094F-8D1F-7FAB80CE52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70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61DE4-F5AE-F240-929E-87F059BB3247}" type="datetimeFigureOut">
              <a:rPr lang="en-US" smtClean="0"/>
              <a:t>10/27/14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0AC-86C2-094F-8D1F-7FAB80CE52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20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61DE4-F5AE-F240-929E-87F059BB3247}" type="datetimeFigureOut">
              <a:rPr lang="en-US" smtClean="0"/>
              <a:t>10/27/14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0AC-86C2-094F-8D1F-7FAB80CE52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46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61DE4-F5AE-F240-929E-87F059BB3247}" type="datetimeFigureOut">
              <a:rPr lang="en-US" smtClean="0"/>
              <a:t>10/27/14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0AC-86C2-094F-8D1F-7FAB80CE52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512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61DE4-F5AE-F240-929E-87F059BB3247}" type="datetimeFigureOut">
              <a:rPr lang="en-US" smtClean="0"/>
              <a:t>10/27/14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0AC-86C2-094F-8D1F-7FAB80CE52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678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61DE4-F5AE-F240-929E-87F059BB3247}" type="datetimeFigureOut">
              <a:rPr lang="en-US" smtClean="0"/>
              <a:t>10/27/14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0AC-86C2-094F-8D1F-7FAB80CE52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763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61DE4-F5AE-F240-929E-87F059BB3247}" type="datetimeFigureOut">
              <a:rPr lang="en-US" smtClean="0"/>
              <a:t>10/27/14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0AC-86C2-094F-8D1F-7FAB80CE52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576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61DE4-F5AE-F240-929E-87F059BB3247}" type="datetimeFigureOut">
              <a:rPr lang="en-US" smtClean="0"/>
              <a:t>10/27/14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0AC-86C2-094F-8D1F-7FAB80CE52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223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61DE4-F5AE-F240-929E-87F059BB3247}" type="datetimeFigureOut">
              <a:rPr lang="en-US" smtClean="0"/>
              <a:t>10/27/14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CB0AC-86C2-094F-8D1F-7FAB80CE52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608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61DE4-F5AE-F240-929E-87F059BB3247}" type="datetimeFigureOut">
              <a:rPr lang="en-US" smtClean="0"/>
              <a:t>10/27/14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6CB0AC-86C2-094F-8D1F-7FAB80CE52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458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Class Inheritance Examples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097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TimeZ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Inherit Time class (cpptime1006.cpp)</a:t>
            </a:r>
          </a:p>
          <a:p>
            <a:pPr lvl="1"/>
            <a:r>
              <a:rPr lang="en-US" dirty="0" smtClean="0"/>
              <a:t>add ZONE {KST, EST}</a:t>
            </a:r>
          </a:p>
          <a:p>
            <a:pPr lvl="2"/>
            <a:r>
              <a:rPr lang="en-US" dirty="0" err="1" smtClean="0"/>
              <a:t>enum</a:t>
            </a:r>
            <a:r>
              <a:rPr lang="en-US" dirty="0" smtClean="0"/>
              <a:t> Zone {KST, EST}</a:t>
            </a:r>
          </a:p>
          <a:p>
            <a:pPr lvl="2"/>
            <a:r>
              <a:rPr lang="en-US" dirty="0" smtClean="0"/>
              <a:t>Inside class or outside class</a:t>
            </a:r>
          </a:p>
          <a:p>
            <a:pPr lvl="1"/>
            <a:r>
              <a:rPr lang="en-US" dirty="0" smtClean="0"/>
              <a:t>13 hours difference</a:t>
            </a:r>
          </a:p>
          <a:p>
            <a:pPr lvl="1"/>
            <a:r>
              <a:rPr lang="en-US" dirty="0" smtClean="0"/>
              <a:t>add Constructors</a:t>
            </a:r>
          </a:p>
          <a:p>
            <a:pPr lvl="2"/>
            <a:r>
              <a:rPr lang="en-US" dirty="0" err="1" smtClean="0"/>
              <a:t>TimeZ</a:t>
            </a:r>
            <a:r>
              <a:rPr lang="en-US" dirty="0" smtClean="0"/>
              <a:t>()</a:t>
            </a:r>
          </a:p>
          <a:p>
            <a:pPr lvl="2"/>
            <a:r>
              <a:rPr lang="en-US" dirty="0" err="1" smtClean="0"/>
              <a:t>TimeZ</a:t>
            </a:r>
            <a:r>
              <a:rPr lang="en-US" dirty="0" smtClean="0"/>
              <a:t>(h, m, s)</a:t>
            </a:r>
          </a:p>
          <a:p>
            <a:pPr lvl="2"/>
            <a:r>
              <a:rPr lang="en-US" dirty="0" err="1" smtClean="0"/>
              <a:t>TimeZ</a:t>
            </a:r>
            <a:r>
              <a:rPr lang="en-US" dirty="0" smtClean="0"/>
              <a:t>(h, m, s, z)</a:t>
            </a:r>
          </a:p>
          <a:p>
            <a:pPr lvl="1"/>
            <a:endParaRPr lang="en-US" dirty="0" smtClean="0"/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4461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TimeZ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Inherit Time class (cpptime1006.cpp)</a:t>
            </a:r>
          </a:p>
          <a:p>
            <a:pPr lvl="1"/>
            <a:r>
              <a:rPr lang="en-US" dirty="0" smtClean="0"/>
              <a:t>getters</a:t>
            </a:r>
          </a:p>
          <a:p>
            <a:pPr lvl="2"/>
            <a:r>
              <a:rPr lang="en-US" dirty="0" smtClean="0"/>
              <a:t>add </a:t>
            </a:r>
            <a:r>
              <a:rPr lang="en-US" dirty="0" err="1" smtClean="0"/>
              <a:t>getZone</a:t>
            </a:r>
            <a:r>
              <a:rPr lang="en-US" dirty="0" smtClean="0"/>
              <a:t>()</a:t>
            </a:r>
          </a:p>
          <a:p>
            <a:pPr lvl="1"/>
            <a:r>
              <a:rPr lang="en-US" dirty="0" smtClean="0"/>
              <a:t>setters</a:t>
            </a:r>
          </a:p>
          <a:p>
            <a:pPr lvl="2"/>
            <a:r>
              <a:rPr lang="en-US" dirty="0" smtClean="0"/>
              <a:t>add set(h, m, s, z)</a:t>
            </a:r>
          </a:p>
          <a:p>
            <a:pPr lvl="3"/>
            <a:r>
              <a:rPr lang="en-US" dirty="0" smtClean="0"/>
              <a:t>call parent’s function</a:t>
            </a:r>
          </a:p>
          <a:p>
            <a:pPr lvl="1"/>
            <a:r>
              <a:rPr lang="en-US" dirty="0" smtClean="0"/>
              <a:t>Overriding</a:t>
            </a:r>
          </a:p>
          <a:p>
            <a:pPr lvl="2"/>
            <a:r>
              <a:rPr lang="en-US" dirty="0" smtClean="0"/>
              <a:t>override </a:t>
            </a:r>
            <a:r>
              <a:rPr lang="en-US" dirty="0" err="1" smtClean="0"/>
              <a:t>showTime</a:t>
            </a:r>
            <a:r>
              <a:rPr lang="en-US" dirty="0" smtClean="0"/>
              <a:t>(), </a:t>
            </a:r>
            <a:r>
              <a:rPr lang="en-US" dirty="0" err="1" smtClean="0"/>
              <a:t>toString</a:t>
            </a:r>
            <a:r>
              <a:rPr lang="en-US" dirty="0" smtClean="0"/>
              <a:t>()</a:t>
            </a:r>
          </a:p>
          <a:p>
            <a:pPr lvl="2"/>
            <a:r>
              <a:rPr lang="en-US" dirty="0" smtClean="0"/>
              <a:t>operator ==</a:t>
            </a:r>
          </a:p>
          <a:p>
            <a:pPr lvl="2"/>
            <a:r>
              <a:rPr lang="en-US" dirty="0" smtClean="0"/>
              <a:t>operator +</a:t>
            </a:r>
          </a:p>
          <a:p>
            <a:pPr lvl="2"/>
            <a:r>
              <a:rPr lang="en-US" dirty="0" smtClean="0"/>
              <a:t>operator &lt;&lt;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5788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103</Words>
  <Application>Microsoft Macintosh PowerPoint</Application>
  <PresentationFormat>On-screen Show (4:3)</PresentationFormat>
  <Paragraphs>23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Class Inheritance Examples</vt:lpstr>
      <vt:lpstr>TimeZ</vt:lpstr>
      <vt:lpstr>TimeZ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Class Inheritance Examples</dc:title>
  <dc:creator>Minho Shin</dc:creator>
  <cp:lastModifiedBy>Minho Shin</cp:lastModifiedBy>
  <cp:revision>4</cp:revision>
  <dcterms:created xsi:type="dcterms:W3CDTF">2014-10-27T02:02:43Z</dcterms:created>
  <dcterms:modified xsi:type="dcterms:W3CDTF">2014-10-27T03:25:52Z</dcterms:modified>
</cp:coreProperties>
</file>