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9" d="100"/>
          <a:sy n="79" d="100"/>
        </p:scale>
        <p:origin x="-8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7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91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84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74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03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7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83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6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445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9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67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060E9-98D1-DB40-829D-482934C1F560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928FB-8458-6646-9E0A-139317E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fml-dev.org/download/sfml/2.0/SFML-2.0-windows-vc10-32bits.zi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SFML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80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Cycle: clear </a:t>
            </a:r>
            <a:r>
              <a:rPr lang="en-US" dirty="0" smtClean="0">
                <a:sym typeface="Wingdings"/>
              </a:rPr>
              <a:t> draw  display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&lt;create window&gt;</a:t>
            </a:r>
            <a:br>
              <a:rPr lang="en-US" dirty="0" smtClean="0"/>
            </a:br>
            <a:r>
              <a:rPr lang="en-US" dirty="0" smtClean="0"/>
              <a:t>while(</a:t>
            </a:r>
            <a:r>
              <a:rPr lang="en-US" dirty="0" err="1" smtClean="0"/>
              <a:t>w.isOpen</a:t>
            </a:r>
            <a:r>
              <a:rPr lang="en-US" dirty="0" smtClean="0"/>
              <a:t>()) {</a:t>
            </a:r>
            <a:br>
              <a:rPr lang="en-US" dirty="0" smtClean="0"/>
            </a:br>
            <a:r>
              <a:rPr lang="en-US" dirty="0" smtClean="0"/>
              <a:t>		//event loop…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w.clear</a:t>
            </a:r>
            <a:r>
              <a:rPr lang="en-US" dirty="0" smtClean="0"/>
              <a:t>()</a:t>
            </a:r>
            <a:br>
              <a:rPr lang="en-US" dirty="0" smtClean="0"/>
            </a:br>
            <a:r>
              <a:rPr lang="en-US" dirty="0" smtClean="0"/>
              <a:t>		//</a:t>
            </a:r>
            <a:r>
              <a:rPr lang="en-US" dirty="0" err="1" smtClean="0"/>
              <a:t>w.draw</a:t>
            </a:r>
            <a:r>
              <a:rPr lang="en-US" dirty="0" smtClean="0"/>
              <a:t>(…)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w.display</a:t>
            </a:r>
            <a:r>
              <a:rPr lang="en-US" dirty="0" smtClean="0"/>
              <a:t>()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r>
              <a:rPr lang="en-US" dirty="0" err="1" smtClean="0"/>
              <a:t>Drawables</a:t>
            </a:r>
            <a:endParaRPr lang="en-US" dirty="0" smtClean="0"/>
          </a:p>
          <a:p>
            <a:pPr lvl="1"/>
            <a:r>
              <a:rPr lang="en-US" dirty="0" smtClean="0"/>
              <a:t>Sprite</a:t>
            </a:r>
          </a:p>
          <a:p>
            <a:pPr lvl="1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Shape</a:t>
            </a:r>
          </a:p>
          <a:p>
            <a:pPr lvl="1"/>
            <a:r>
              <a:rPr lang="en-US" dirty="0" smtClean="0"/>
              <a:t>Vertex array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569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Transformable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Position</a:t>
            </a:r>
          </a:p>
          <a:p>
            <a:pPr lvl="1"/>
            <a:r>
              <a:rPr lang="en-US" dirty="0" err="1" smtClean="0"/>
              <a:t>entity.setPosition</a:t>
            </a:r>
            <a:r>
              <a:rPr lang="en-US" dirty="0" smtClean="0"/>
              <a:t>(&lt;x&gt;,&lt;y&gt;)</a:t>
            </a:r>
          </a:p>
          <a:p>
            <a:pPr lvl="1"/>
            <a:r>
              <a:rPr lang="en-US" dirty="0" err="1" smtClean="0"/>
              <a:t>entity.move</a:t>
            </a:r>
            <a:r>
              <a:rPr lang="en-US" dirty="0" smtClean="0"/>
              <a:t>(&lt;dx&gt;,&lt;</a:t>
            </a:r>
            <a:r>
              <a:rPr lang="en-US" dirty="0" err="1" smtClean="0"/>
              <a:t>dy</a:t>
            </a:r>
            <a:r>
              <a:rPr lang="en-US" dirty="0" smtClean="0"/>
              <a:t>&gt;)</a:t>
            </a:r>
          </a:p>
          <a:p>
            <a:pPr lvl="1"/>
            <a:r>
              <a:rPr lang="en-US" dirty="0" smtClean="0"/>
              <a:t>Vector2f </a:t>
            </a:r>
            <a:r>
              <a:rPr lang="en-US" dirty="0" err="1" smtClean="0"/>
              <a:t>entity.getPosition</a:t>
            </a:r>
            <a:r>
              <a:rPr lang="en-US" dirty="0" smtClean="0"/>
              <a:t>()</a:t>
            </a:r>
          </a:p>
          <a:p>
            <a:r>
              <a:rPr lang="en-US" dirty="0" smtClean="0"/>
              <a:t>Rotation</a:t>
            </a:r>
          </a:p>
          <a:p>
            <a:pPr lvl="1"/>
            <a:r>
              <a:rPr lang="en-US" dirty="0" err="1" smtClean="0"/>
              <a:t>entity.setRotation</a:t>
            </a:r>
            <a:r>
              <a:rPr lang="en-US" dirty="0" smtClean="0"/>
              <a:t>(&lt;degree&gt;)</a:t>
            </a:r>
          </a:p>
          <a:p>
            <a:pPr lvl="1"/>
            <a:r>
              <a:rPr lang="en-US" dirty="0" err="1" smtClean="0"/>
              <a:t>entity.rotate</a:t>
            </a:r>
            <a:r>
              <a:rPr lang="en-US" dirty="0" smtClean="0"/>
              <a:t>(&lt;degree&gt;) // relative rotation</a:t>
            </a:r>
          </a:p>
          <a:p>
            <a:pPr lvl="1"/>
            <a:r>
              <a:rPr lang="en-US" dirty="0" smtClean="0"/>
              <a:t>float </a:t>
            </a:r>
            <a:r>
              <a:rPr lang="en-US" dirty="0" err="1" smtClean="0"/>
              <a:t>entity.getRotation</a:t>
            </a:r>
            <a:r>
              <a:rPr lang="en-US" dirty="0" smtClean="0"/>
              <a:t>()</a:t>
            </a:r>
          </a:p>
          <a:p>
            <a:r>
              <a:rPr lang="en-US" dirty="0" smtClean="0"/>
              <a:t>Scale</a:t>
            </a:r>
          </a:p>
          <a:p>
            <a:pPr lvl="1"/>
            <a:r>
              <a:rPr lang="en-US" dirty="0" err="1" smtClean="0"/>
              <a:t>entity.setScale</a:t>
            </a:r>
            <a:r>
              <a:rPr lang="en-US" dirty="0" smtClean="0"/>
              <a:t>(&lt;x&gt;,&lt;y&gt;)</a:t>
            </a:r>
          </a:p>
          <a:p>
            <a:pPr lvl="1"/>
            <a:r>
              <a:rPr lang="en-US" dirty="0" err="1" smtClean="0"/>
              <a:t>entity.scale</a:t>
            </a:r>
            <a:r>
              <a:rPr lang="en-US" dirty="0" smtClean="0"/>
              <a:t>(&lt;</a:t>
            </a:r>
            <a:r>
              <a:rPr lang="en-US" dirty="0" err="1" smtClean="0"/>
              <a:t>fx</a:t>
            </a:r>
            <a:r>
              <a:rPr lang="en-US" dirty="0" smtClean="0"/>
              <a:t>&gt;,&lt;</a:t>
            </a:r>
            <a:r>
              <a:rPr lang="en-US" dirty="0" err="1" smtClean="0"/>
              <a:t>fy</a:t>
            </a:r>
            <a:r>
              <a:rPr lang="en-US" dirty="0" smtClean="0"/>
              <a:t>&gt;) // &lt;</a:t>
            </a:r>
            <a:r>
              <a:rPr lang="en-US" dirty="0" err="1" smtClean="0"/>
              <a:t>fx</a:t>
            </a:r>
            <a:r>
              <a:rPr lang="en-US" dirty="0" smtClean="0"/>
              <a:t>&gt;,&lt;</a:t>
            </a:r>
            <a:r>
              <a:rPr lang="en-US" dirty="0" err="1" smtClean="0"/>
              <a:t>fy</a:t>
            </a:r>
            <a:r>
              <a:rPr lang="en-US" dirty="0" smtClean="0"/>
              <a:t>&gt; are multipliers</a:t>
            </a:r>
          </a:p>
          <a:p>
            <a:pPr lvl="1"/>
            <a:r>
              <a:rPr lang="en-US" dirty="0" smtClean="0"/>
              <a:t>Vector2f </a:t>
            </a:r>
            <a:r>
              <a:rPr lang="en-US" dirty="0" err="1" smtClean="0"/>
              <a:t>getScale</a:t>
            </a:r>
            <a:r>
              <a:rPr lang="en-US" dirty="0" smtClean="0"/>
              <a:t>()</a:t>
            </a:r>
          </a:p>
          <a:p>
            <a:r>
              <a:rPr lang="en-US" dirty="0" smtClean="0"/>
              <a:t>Origin of Position/Rotation/Scale</a:t>
            </a:r>
          </a:p>
          <a:p>
            <a:pPr lvl="1"/>
            <a:r>
              <a:rPr lang="en-US" dirty="0" err="1" smtClean="0"/>
              <a:t>entity.setOrigin</a:t>
            </a:r>
            <a:r>
              <a:rPr lang="en-US" dirty="0" smtClean="0"/>
              <a:t>(&lt;x&gt;,&lt;y&gt;)</a:t>
            </a:r>
          </a:p>
          <a:p>
            <a:pPr lvl="1"/>
            <a:r>
              <a:rPr lang="en-US" dirty="0" smtClean="0"/>
              <a:t>Vector 2f </a:t>
            </a:r>
            <a:r>
              <a:rPr lang="en-US" dirty="0" err="1" smtClean="0"/>
              <a:t>getOrigin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490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Sprite is a textured rectangle</a:t>
            </a:r>
          </a:p>
          <a:p>
            <a:r>
              <a:rPr lang="en-US" dirty="0" smtClean="0"/>
              <a:t>Load a texture</a:t>
            </a:r>
          </a:p>
          <a:p>
            <a:pPr lvl="1"/>
            <a:r>
              <a:rPr lang="en-US" dirty="0" smtClean="0"/>
              <a:t>Texture texture;</a:t>
            </a:r>
            <a:br>
              <a:rPr lang="en-US" dirty="0" smtClean="0"/>
            </a:br>
            <a:r>
              <a:rPr lang="en-US" dirty="0" err="1" smtClean="0"/>
              <a:t>texture.loadFromeFile</a:t>
            </a:r>
            <a:r>
              <a:rPr lang="en-US" dirty="0" smtClean="0"/>
              <a:t>(&lt;file path&gt;);</a:t>
            </a:r>
          </a:p>
        </p:txBody>
      </p:sp>
    </p:spTree>
    <p:extLst>
      <p:ext uri="{BB962C8B-B14F-4D97-AF65-F5344CB8AC3E}">
        <p14:creationId xmlns:p14="http://schemas.microsoft.com/office/powerpoint/2010/main" val="2318861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Load font</a:t>
            </a:r>
            <a:br>
              <a:rPr lang="en-US" dirty="0" smtClean="0"/>
            </a:br>
            <a:r>
              <a:rPr lang="en-US" dirty="0" smtClean="0"/>
              <a:t>		Font font;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font.loadFromFile</a:t>
            </a:r>
            <a:r>
              <a:rPr lang="en-US" dirty="0" smtClean="0"/>
              <a:t>(&lt;font path&gt;);</a:t>
            </a:r>
          </a:p>
          <a:p>
            <a:r>
              <a:rPr lang="en-US" dirty="0" smtClean="0"/>
              <a:t>Draw text</a:t>
            </a:r>
            <a:br>
              <a:rPr lang="en-US" dirty="0" smtClean="0"/>
            </a:br>
            <a:r>
              <a:rPr lang="en-US" dirty="0" smtClean="0"/>
              <a:t>		Text text;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text.setFont</a:t>
            </a:r>
            <a:r>
              <a:rPr lang="en-US" dirty="0" smtClean="0"/>
              <a:t>( font 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text.setString</a:t>
            </a:r>
            <a:r>
              <a:rPr lang="en-US" dirty="0" smtClean="0"/>
              <a:t>(&lt;text&gt;);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text.setCharacterSize</a:t>
            </a:r>
            <a:r>
              <a:rPr lang="en-US" dirty="0" smtClean="0"/>
              <a:t>(&lt;size&gt;);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text.setColor</a:t>
            </a:r>
            <a:r>
              <a:rPr lang="en-US" dirty="0" smtClean="0"/>
              <a:t>(&lt;color&gt;);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text.setStyle</a:t>
            </a:r>
            <a:r>
              <a:rPr lang="en-US" dirty="0" smtClean="0"/>
              <a:t>(&lt;style flags&gt;)</a:t>
            </a:r>
            <a:br>
              <a:rPr lang="en-US" dirty="0" smtClean="0"/>
            </a:br>
            <a:r>
              <a:rPr lang="en-US" dirty="0" smtClean="0"/>
              <a:t>			//Text::{Bold, Underlined, …}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window.draw</a:t>
            </a:r>
            <a:r>
              <a:rPr lang="en-US" dirty="0" smtClean="0"/>
              <a:t>(text)</a:t>
            </a:r>
          </a:p>
        </p:txBody>
      </p:sp>
    </p:spTree>
    <p:extLst>
      <p:ext uri="{BB962C8B-B14F-4D97-AF65-F5344CB8AC3E}">
        <p14:creationId xmlns:p14="http://schemas.microsoft.com/office/powerpoint/2010/main" val="3926250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Shapes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37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SFML in Visual Studio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Assume we install SFML 2.0 for VS 2010</a:t>
            </a:r>
          </a:p>
          <a:p>
            <a:r>
              <a:rPr lang="en-US" dirty="0" smtClean="0"/>
              <a:t>Install</a:t>
            </a:r>
          </a:p>
          <a:p>
            <a:pPr lvl="1"/>
            <a:r>
              <a:rPr lang="en-US" dirty="0" smtClean="0"/>
              <a:t>Download SFML at </a:t>
            </a:r>
            <a:r>
              <a:rPr lang="en-US" dirty="0" smtClean="0">
                <a:hlinkClick r:id="rId2"/>
              </a:rPr>
              <a:t>http://sfml-dev.org/download/sfml/2.0/SFML-2.0-windows-vc10-32bits.zip</a:t>
            </a:r>
            <a:endParaRPr lang="en-US" dirty="0" smtClean="0"/>
          </a:p>
          <a:p>
            <a:pPr lvl="1"/>
            <a:r>
              <a:rPr lang="en-US" dirty="0" smtClean="0"/>
              <a:t>Unzip to C:\SFML</a:t>
            </a:r>
          </a:p>
          <a:p>
            <a:r>
              <a:rPr lang="en-US" dirty="0" smtClean="0"/>
              <a:t>Configure (dynamic linking)</a:t>
            </a:r>
          </a:p>
          <a:p>
            <a:pPr lvl="1"/>
            <a:r>
              <a:rPr lang="en-US" dirty="0" smtClean="0"/>
              <a:t>Create an Empty project</a:t>
            </a:r>
          </a:p>
          <a:p>
            <a:pPr lvl="1"/>
            <a:r>
              <a:rPr lang="en-US" dirty="0" smtClean="0"/>
              <a:t>Set “C:\SFML\include” to “Additional Include Directories”</a:t>
            </a:r>
          </a:p>
          <a:p>
            <a:pPr lvl="1"/>
            <a:r>
              <a:rPr lang="en-US" dirty="0" smtClean="0"/>
              <a:t>Set “C:\SFML\lib” to “Additional Library Directories”</a:t>
            </a:r>
          </a:p>
          <a:p>
            <a:pPr lvl="1"/>
            <a:r>
              <a:rPr lang="en-US" dirty="0" smtClean="0"/>
              <a:t>Add to Linker-&gt;Input the followings (for debug mode)</a:t>
            </a:r>
          </a:p>
          <a:p>
            <a:pPr lvl="2"/>
            <a:r>
              <a:rPr lang="en-US" dirty="0" err="1" smtClean="0"/>
              <a:t>sfml</a:t>
            </a:r>
            <a:r>
              <a:rPr lang="en-US" dirty="0" smtClean="0"/>
              <a:t>-graphics-</a:t>
            </a:r>
            <a:r>
              <a:rPr lang="en-US" dirty="0" err="1" smtClean="0"/>
              <a:t>d.lib</a:t>
            </a:r>
            <a:r>
              <a:rPr lang="en-US" dirty="0" smtClean="0"/>
              <a:t>, </a:t>
            </a:r>
            <a:r>
              <a:rPr lang="en-US" dirty="0" err="1" smtClean="0"/>
              <a:t>sfml</a:t>
            </a:r>
            <a:r>
              <a:rPr lang="en-US" dirty="0" smtClean="0"/>
              <a:t>-window-</a:t>
            </a:r>
            <a:r>
              <a:rPr lang="en-US" dirty="0" err="1" smtClean="0"/>
              <a:t>d.lib</a:t>
            </a:r>
            <a:r>
              <a:rPr lang="en-US" dirty="0" smtClean="0"/>
              <a:t>, </a:t>
            </a:r>
            <a:r>
              <a:rPr lang="en-US" dirty="0" err="1" smtClean="0"/>
              <a:t>sfml</a:t>
            </a:r>
            <a:r>
              <a:rPr lang="en-US" dirty="0" smtClean="0"/>
              <a:t>-system-</a:t>
            </a:r>
            <a:r>
              <a:rPr lang="en-US" dirty="0" err="1" smtClean="0"/>
              <a:t>d.lib</a:t>
            </a:r>
            <a:endParaRPr lang="en-US" dirty="0" smtClean="0"/>
          </a:p>
          <a:p>
            <a:pPr lvl="2"/>
            <a:r>
              <a:rPr lang="en-US" dirty="0" err="1" smtClean="0"/>
              <a:t>sfml</a:t>
            </a:r>
            <a:r>
              <a:rPr lang="en-US" dirty="0" smtClean="0"/>
              <a:t>-audio-</a:t>
            </a:r>
            <a:r>
              <a:rPr lang="en-US" dirty="0" err="1" smtClean="0"/>
              <a:t>d.lib</a:t>
            </a:r>
            <a:r>
              <a:rPr lang="en-US" dirty="0" smtClean="0"/>
              <a:t>, </a:t>
            </a:r>
            <a:r>
              <a:rPr lang="en-US" dirty="0" err="1" smtClean="0"/>
              <a:t>sfml</a:t>
            </a:r>
            <a:r>
              <a:rPr lang="en-US" dirty="0" smtClean="0"/>
              <a:t>-network-</a:t>
            </a:r>
            <a:r>
              <a:rPr lang="en-US" dirty="0" err="1" smtClean="0"/>
              <a:t>d.lib</a:t>
            </a:r>
            <a:endParaRPr lang="en-US" dirty="0" smtClean="0"/>
          </a:p>
          <a:p>
            <a:pPr lvl="1"/>
            <a:r>
              <a:rPr lang="en-US" dirty="0" smtClean="0"/>
              <a:t>Copy C:\SFML\bin\*.</a:t>
            </a:r>
            <a:r>
              <a:rPr lang="en-US" dirty="0" err="1" smtClean="0"/>
              <a:t>dll</a:t>
            </a:r>
            <a:r>
              <a:rPr lang="en-US" dirty="0" smtClean="0"/>
              <a:t> to the project folder (or windows\system32)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42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800" dirty="0" smtClean="0"/>
              <a:t>Create a window of &lt;width&gt;, &lt;height&gt;</a:t>
            </a:r>
          </a:p>
          <a:p>
            <a:pPr lvl="1"/>
            <a:r>
              <a:rPr lang="en-US" sz="2400" dirty="0" err="1" smtClean="0"/>
              <a:t>RenderWindow</a:t>
            </a:r>
            <a:r>
              <a:rPr lang="en-US" sz="2400" dirty="0" smtClean="0"/>
              <a:t> </a:t>
            </a:r>
            <a:r>
              <a:rPr lang="en-US" sz="2400" dirty="0"/>
              <a:t>window</a:t>
            </a:r>
            <a:r>
              <a:rPr lang="en-US" sz="2400" dirty="0" smtClean="0"/>
              <a:t>(</a:t>
            </a:r>
            <a:br>
              <a:rPr lang="en-US" sz="2400" dirty="0" smtClean="0"/>
            </a:br>
            <a:r>
              <a:rPr lang="en-US" sz="2400" dirty="0" smtClean="0"/>
              <a:t>		</a:t>
            </a:r>
            <a:r>
              <a:rPr lang="en-US" dirty="0" err="1" smtClean="0"/>
              <a:t>VideoMode</a:t>
            </a:r>
            <a:r>
              <a:rPr lang="en-US" dirty="0" smtClean="0"/>
              <a:t>(&lt;width&gt;, &lt;height&gt;)</a:t>
            </a:r>
            <a:r>
              <a:rPr lang="en-US" dirty="0"/>
              <a:t>, </a:t>
            </a:r>
            <a:r>
              <a:rPr lang="en-US" dirty="0" smtClean="0"/>
              <a:t>&lt;title&gt;);</a:t>
            </a:r>
          </a:p>
          <a:p>
            <a:r>
              <a:rPr lang="en-US" dirty="0" smtClean="0"/>
              <a:t>Event handle</a:t>
            </a:r>
          </a:p>
          <a:p>
            <a:r>
              <a:rPr lang="en-US" dirty="0" smtClean="0"/>
              <a:t>while( </a:t>
            </a:r>
            <a:r>
              <a:rPr lang="en-US" dirty="0" err="1" smtClean="0"/>
              <a:t>window.isOpen</a:t>
            </a:r>
            <a:r>
              <a:rPr lang="en-US" dirty="0" smtClean="0"/>
              <a:t>() ) {</a:t>
            </a:r>
            <a:br>
              <a:rPr lang="en-US" dirty="0" smtClean="0"/>
            </a:br>
            <a:r>
              <a:rPr lang="en-US" dirty="0" smtClean="0"/>
              <a:t>		Event event;</a:t>
            </a:r>
            <a:br>
              <a:rPr lang="en-US" dirty="0" smtClean="0"/>
            </a:br>
            <a:r>
              <a:rPr lang="en-US" dirty="0" smtClean="0"/>
              <a:t>		while( </a:t>
            </a:r>
            <a:r>
              <a:rPr lang="en-US" dirty="0" err="1" smtClean="0"/>
              <a:t>window.pollEvent</a:t>
            </a:r>
            <a:r>
              <a:rPr lang="en-US" dirty="0" smtClean="0"/>
              <a:t>(event) ) {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if </a:t>
            </a:r>
            <a:r>
              <a:rPr lang="en-US" dirty="0"/>
              <a:t>(</a:t>
            </a:r>
            <a:r>
              <a:rPr lang="en-US" dirty="0" err="1"/>
              <a:t>event.type</a:t>
            </a:r>
            <a:r>
              <a:rPr lang="en-US" dirty="0"/>
              <a:t> == </a:t>
            </a:r>
            <a:r>
              <a:rPr lang="en-US" dirty="0" smtClean="0"/>
              <a:t>Event</a:t>
            </a:r>
            <a:r>
              <a:rPr lang="en-US" dirty="0"/>
              <a:t>::Closed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en-US" dirty="0" err="1" smtClean="0"/>
              <a:t>window.close</a:t>
            </a:r>
            <a:r>
              <a:rPr lang="en-US" dirty="0"/>
              <a:t>()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		}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window.clear</a:t>
            </a:r>
            <a:r>
              <a:rPr lang="en-US" dirty="0" smtClean="0"/>
              <a:t>(Color::White);</a:t>
            </a:r>
            <a:br>
              <a:rPr lang="en-US" dirty="0" smtClean="0"/>
            </a:br>
            <a:r>
              <a:rPr lang="en-US" dirty="0" smtClean="0"/>
              <a:t>		// draw what you want…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window.display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r>
              <a:rPr lang="en-US" dirty="0" err="1"/>
              <a:t>window.setVerticalSyncEnabled</a:t>
            </a:r>
            <a:r>
              <a:rPr lang="en-US" dirty="0"/>
              <a:t>(true)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4446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Draw a circle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CircleShape</a:t>
            </a:r>
            <a:r>
              <a:rPr lang="en-US" dirty="0" smtClean="0"/>
              <a:t> c(&lt;radius&gt;, &lt;#sides&gt;);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c.setFillColor</a:t>
            </a:r>
            <a:r>
              <a:rPr lang="en-US" dirty="0" smtClean="0"/>
              <a:t>(Color::&lt;color&gt;);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c.setOutlineColor</a:t>
            </a:r>
            <a:r>
              <a:rPr lang="en-US" dirty="0" smtClean="0"/>
              <a:t>(Color::&lt;color&gt;);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c.setOutlineThickness</a:t>
            </a:r>
            <a:r>
              <a:rPr lang="en-US" dirty="0" smtClean="0"/>
              <a:t>(&lt;thickness&gt;);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c.setOutlineColor</a:t>
            </a:r>
            <a:r>
              <a:rPr lang="en-US" dirty="0" smtClean="0"/>
              <a:t>(Color::&lt;color&gt;);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c.setPosition</a:t>
            </a:r>
            <a:r>
              <a:rPr lang="en-US" dirty="0" smtClean="0"/>
              <a:t>(&lt;x&gt;,&lt;y&gt;);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window.draw</a:t>
            </a:r>
            <a:r>
              <a:rPr lang="en-US" dirty="0" smtClean="0"/>
              <a:t>(c);</a:t>
            </a:r>
          </a:p>
          <a:p>
            <a:r>
              <a:rPr lang="en-US" dirty="0" smtClean="0"/>
              <a:t>Draw a rectangle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RectangleShape</a:t>
            </a:r>
            <a:r>
              <a:rPr lang="en-US" dirty="0"/>
              <a:t> </a:t>
            </a:r>
            <a:r>
              <a:rPr lang="en-US" dirty="0" smtClean="0"/>
              <a:t>r(Vector2f(&lt;w&gt;,&lt;h&gt;));</a:t>
            </a:r>
          </a:p>
          <a:p>
            <a:r>
              <a:rPr lang="en-US" dirty="0" smtClean="0"/>
              <a:t>Draw a convex polygon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ConvexShape</a:t>
            </a:r>
            <a:r>
              <a:rPr lang="en-US" dirty="0" smtClean="0"/>
              <a:t> p(&lt;#points&gt;);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p.setPoint</a:t>
            </a:r>
            <a:r>
              <a:rPr lang="en-US" dirty="0" smtClean="0"/>
              <a:t>(&lt;</a:t>
            </a:r>
            <a:r>
              <a:rPr lang="en-US" dirty="0" err="1" smtClean="0"/>
              <a:t>point_no</a:t>
            </a:r>
            <a:r>
              <a:rPr lang="en-US" dirty="0" smtClean="0"/>
              <a:t>&gt;, Vector2f(&lt;x&gt;,&lt;y&gt;));</a:t>
            </a:r>
          </a:p>
        </p:txBody>
      </p:sp>
    </p:spTree>
    <p:extLst>
      <p:ext uri="{BB962C8B-B14F-4D97-AF65-F5344CB8AC3E}">
        <p14:creationId xmlns:p14="http://schemas.microsoft.com/office/powerpoint/2010/main" val="167046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Draw Shapes</a:t>
            </a:r>
            <a:endParaRPr lang="en-US" dirty="0"/>
          </a:p>
        </p:txBody>
      </p:sp>
      <p:pic>
        <p:nvPicPr>
          <p:cNvPr id="4" name="Picture 3" descr="Screen Shot 2014-12-10 at 11.55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753" y="1653444"/>
            <a:ext cx="5176911" cy="45067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28340" y="1321188"/>
            <a:ext cx="1188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width=600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79410" y="3579414"/>
            <a:ext cx="1246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height=500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151162" y="1945076"/>
            <a:ext cx="0" cy="803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331218" y="2740476"/>
            <a:ext cx="819944" cy="83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72023" y="2148738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94478" y="2686938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978812" y="2740476"/>
            <a:ext cx="0" cy="8037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36922" y="2962232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773046" y="2518070"/>
            <a:ext cx="17222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87719" y="2160894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6647654" y="2782995"/>
            <a:ext cx="0" cy="160548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622397" y="3394748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925228" y="4371776"/>
            <a:ext cx="0" cy="93297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437811" y="4593532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4907203" y="4418158"/>
            <a:ext cx="0" cy="40642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853431" y="4428469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882756" y="4811683"/>
            <a:ext cx="0" cy="40642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828984" y="4821994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106776" y="5338134"/>
            <a:ext cx="172220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704129" y="5338134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58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sf</a:t>
            </a:r>
            <a:r>
              <a:rPr lang="en-US" dirty="0" smtClean="0"/>
              <a:t>::Event class</a:t>
            </a:r>
            <a:br>
              <a:rPr lang="en-US" dirty="0" smtClean="0"/>
            </a:br>
            <a:r>
              <a:rPr lang="en-US" dirty="0" smtClean="0"/>
              <a:t>	Event e;</a:t>
            </a:r>
          </a:p>
          <a:p>
            <a:r>
              <a:rPr lang="en-US" dirty="0" smtClean="0"/>
              <a:t>set only by </a:t>
            </a:r>
            <a:r>
              <a:rPr lang="en-US" dirty="0" err="1" smtClean="0"/>
              <a:t>window.pollEvent</a:t>
            </a:r>
            <a:r>
              <a:rPr lang="en-US" dirty="0" smtClean="0"/>
              <a:t>(e)</a:t>
            </a:r>
          </a:p>
          <a:p>
            <a:r>
              <a:rPr lang="en-US" dirty="0" smtClean="0"/>
              <a:t>Event is union: depending on </a:t>
            </a:r>
            <a:r>
              <a:rPr lang="en-US" dirty="0" err="1" smtClean="0"/>
              <a:t>e.type</a:t>
            </a:r>
            <a:r>
              <a:rPr lang="en-US" dirty="0" smtClean="0"/>
              <a:t>, only the corresponding member is </a:t>
            </a:r>
            <a:r>
              <a:rPr lang="en-US" dirty="0" err="1" smtClean="0"/>
              <a:t>accesible</a:t>
            </a:r>
            <a:endParaRPr lang="en-US" dirty="0" smtClean="0"/>
          </a:p>
          <a:p>
            <a:pPr lvl="1"/>
            <a:r>
              <a:rPr lang="en-US" dirty="0" smtClean="0"/>
              <a:t>EX: </a:t>
            </a:r>
            <a:r>
              <a:rPr lang="en-US" dirty="0" err="1" smtClean="0"/>
              <a:t>e.key</a:t>
            </a:r>
            <a:r>
              <a:rPr lang="en-US" dirty="0" smtClean="0"/>
              <a:t> when </a:t>
            </a:r>
            <a:r>
              <a:rPr lang="en-US" dirty="0" err="1" smtClean="0"/>
              <a:t>e.type</a:t>
            </a:r>
            <a:r>
              <a:rPr lang="en-US" dirty="0" smtClean="0"/>
              <a:t> = Event::</a:t>
            </a:r>
            <a:r>
              <a:rPr lang="en-US" dirty="0" err="1" smtClean="0"/>
              <a:t>KeyPressed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95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Event </a:t>
            </a:r>
            <a:r>
              <a:rPr lang="en-US" sz="2000" dirty="0"/>
              <a:t>event</a:t>
            </a:r>
            <a:r>
              <a:rPr lang="en-US" sz="2000" dirty="0" smtClean="0"/>
              <a:t>;</a:t>
            </a:r>
            <a:endParaRPr lang="en-US" sz="2000" i="1" dirty="0" smtClean="0"/>
          </a:p>
          <a:p>
            <a:pPr marL="0" indent="0">
              <a:buNone/>
            </a:pPr>
            <a:r>
              <a:rPr lang="en-US" sz="2000" b="1" dirty="0" smtClean="0"/>
              <a:t>while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en-US" sz="2000" dirty="0" err="1"/>
              <a:t>window.pollEvent</a:t>
            </a:r>
            <a:r>
              <a:rPr lang="en-US" sz="2000" dirty="0"/>
              <a:t>(event)</a:t>
            </a:r>
            <a:r>
              <a:rPr lang="en-US" sz="2000" dirty="0" smtClean="0"/>
              <a:t>)  { </a:t>
            </a:r>
            <a:r>
              <a:rPr lang="en-US" sz="2000" i="1" dirty="0" smtClean="0"/>
              <a:t>// while there are pending events…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b="1" dirty="0"/>
              <a:t>switch</a:t>
            </a:r>
            <a:r>
              <a:rPr lang="en-US" sz="2000" dirty="0"/>
              <a:t> (</a:t>
            </a:r>
            <a:r>
              <a:rPr lang="en-US" sz="2000" dirty="0" err="1"/>
              <a:t>event.type</a:t>
            </a:r>
            <a:r>
              <a:rPr lang="en-US" sz="2000" dirty="0" smtClean="0"/>
              <a:t>) {  </a:t>
            </a:r>
            <a:r>
              <a:rPr lang="en-US" sz="2000" i="1" dirty="0" smtClean="0"/>
              <a:t>// check the type of the event...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	case</a:t>
            </a:r>
            <a:r>
              <a:rPr lang="en-US" sz="2000" dirty="0" smtClean="0"/>
              <a:t> </a:t>
            </a:r>
            <a:r>
              <a:rPr lang="en-US" sz="2000" dirty="0" err="1"/>
              <a:t>sf</a:t>
            </a:r>
            <a:r>
              <a:rPr lang="en-US" sz="2000" dirty="0"/>
              <a:t>::Event::Closed</a:t>
            </a:r>
            <a:r>
              <a:rPr lang="en-US" sz="2000" dirty="0" smtClean="0"/>
              <a:t>: </a:t>
            </a:r>
            <a:r>
              <a:rPr lang="en-US" sz="2000" i="1" dirty="0" smtClean="0"/>
              <a:t>// window closed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  </a:t>
            </a:r>
            <a:r>
              <a:rPr lang="en-US" sz="2000" dirty="0" smtClean="0"/>
              <a:t>	</a:t>
            </a:r>
            <a:r>
              <a:rPr lang="en-US" sz="2000" dirty="0" err="1" smtClean="0"/>
              <a:t>window.close</a:t>
            </a:r>
            <a:r>
              <a:rPr lang="en-US" sz="2000" dirty="0"/>
              <a:t>();</a:t>
            </a:r>
          </a:p>
          <a:p>
            <a:pPr marL="0" indent="0">
              <a:buNone/>
            </a:pPr>
            <a:r>
              <a:rPr lang="en-US" sz="2000" dirty="0"/>
              <a:t>           </a:t>
            </a:r>
            <a:r>
              <a:rPr lang="en-US" sz="2000" dirty="0" smtClean="0"/>
              <a:t>		</a:t>
            </a:r>
            <a:r>
              <a:rPr lang="en-US" sz="2000" b="1" dirty="0" smtClean="0"/>
              <a:t>break</a:t>
            </a:r>
            <a:r>
              <a:rPr lang="en-US" sz="2000" dirty="0" smtClean="0"/>
              <a:t>;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	case</a:t>
            </a:r>
            <a:r>
              <a:rPr lang="en-US" sz="2000" dirty="0" smtClean="0"/>
              <a:t> </a:t>
            </a:r>
            <a:r>
              <a:rPr lang="en-US" sz="2000" dirty="0" err="1"/>
              <a:t>sf</a:t>
            </a:r>
            <a:r>
              <a:rPr lang="en-US" sz="2000" dirty="0"/>
              <a:t>::Event::</a:t>
            </a:r>
            <a:r>
              <a:rPr lang="en-US" sz="2000" dirty="0" err="1"/>
              <a:t>KeyPressed</a:t>
            </a:r>
            <a:r>
              <a:rPr lang="en-US" sz="2000" dirty="0" smtClean="0"/>
              <a:t>: </a:t>
            </a:r>
            <a:r>
              <a:rPr lang="en-US" sz="2000" i="1" dirty="0" smtClean="0"/>
              <a:t>// key pressed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        </a:t>
            </a:r>
            <a:r>
              <a:rPr lang="en-US" sz="2000" dirty="0" smtClean="0"/>
              <a:t>	.</a:t>
            </a:r>
            <a:r>
              <a:rPr lang="en-US" sz="2000" dirty="0"/>
              <a:t>..</a:t>
            </a:r>
          </a:p>
          <a:p>
            <a:pPr marL="0" indent="0">
              <a:buNone/>
            </a:pPr>
            <a:r>
              <a:rPr lang="en-US" sz="2000" dirty="0"/>
              <a:t>           </a:t>
            </a:r>
            <a:r>
              <a:rPr lang="en-US" sz="2000" dirty="0" smtClean="0"/>
              <a:t>		</a:t>
            </a:r>
            <a:r>
              <a:rPr lang="en-US" sz="2000" b="1" dirty="0" smtClean="0"/>
              <a:t>break</a:t>
            </a:r>
            <a:r>
              <a:rPr lang="en-US" sz="2000" dirty="0" smtClean="0"/>
              <a:t>;</a:t>
            </a:r>
            <a:endParaRPr lang="en-US" sz="2000" dirty="0"/>
          </a:p>
          <a:p>
            <a:pPr marL="0" indent="0">
              <a:buNone/>
            </a:pPr>
            <a:r>
              <a:rPr lang="fr-FR" sz="2000" b="1" dirty="0" smtClean="0"/>
              <a:t>	default</a:t>
            </a:r>
            <a:r>
              <a:rPr lang="fr-FR" sz="2000" dirty="0" smtClean="0"/>
              <a:t>: </a:t>
            </a:r>
            <a:r>
              <a:rPr lang="fr-FR" sz="2000" b="1" dirty="0" smtClean="0"/>
              <a:t>break</a:t>
            </a:r>
            <a:r>
              <a:rPr lang="fr-FR" sz="2000" dirty="0"/>
              <a:t>;</a:t>
            </a:r>
          </a:p>
          <a:p>
            <a:pPr marL="0" indent="0">
              <a:buNone/>
            </a:pPr>
            <a:r>
              <a:rPr lang="fr-FR" sz="2000" dirty="0"/>
              <a:t>    }</a:t>
            </a:r>
          </a:p>
          <a:p>
            <a:pPr marL="0" indent="0">
              <a:buNone/>
            </a:pPr>
            <a:r>
              <a:rPr lang="fr-FR" sz="2000" dirty="0"/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02183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Closed event (Event</a:t>
            </a:r>
            <a:r>
              <a:rPr lang="en-US" dirty="0"/>
              <a:t>::</a:t>
            </a:r>
            <a:r>
              <a:rPr lang="en-US" dirty="0" smtClean="0"/>
              <a:t>Closed)</a:t>
            </a:r>
          </a:p>
          <a:p>
            <a:r>
              <a:rPr lang="en-US" dirty="0" smtClean="0"/>
              <a:t>Resized event (</a:t>
            </a:r>
            <a:r>
              <a:rPr lang="en-US" dirty="0"/>
              <a:t>Event::</a:t>
            </a:r>
            <a:r>
              <a:rPr lang="en-US" dirty="0" smtClean="0"/>
              <a:t>Resized): </a:t>
            </a:r>
            <a:r>
              <a:rPr lang="en-US" dirty="0" err="1" smtClean="0"/>
              <a:t>event.size</a:t>
            </a:r>
            <a:r>
              <a:rPr lang="en-US" dirty="0" smtClean="0"/>
              <a:t>.{</a:t>
            </a:r>
            <a:r>
              <a:rPr lang="en-US" dirty="0" err="1" smtClean="0"/>
              <a:t>width,height</a:t>
            </a:r>
            <a:r>
              <a:rPr lang="en-US" dirty="0" smtClean="0"/>
              <a:t>}</a:t>
            </a:r>
          </a:p>
          <a:p>
            <a:r>
              <a:rPr lang="en-US" dirty="0" smtClean="0"/>
              <a:t>Focus (</a:t>
            </a:r>
            <a:r>
              <a:rPr lang="en-US" dirty="0"/>
              <a:t>Event::</a:t>
            </a:r>
            <a:r>
              <a:rPr lang="en-US" dirty="0" err="1" smtClean="0"/>
              <a:t>LostFocus</a:t>
            </a:r>
            <a:r>
              <a:rPr lang="en-US" dirty="0" smtClean="0"/>
              <a:t> or ::</a:t>
            </a:r>
            <a:r>
              <a:rPr lang="en-US" dirty="0" err="1" smtClean="0"/>
              <a:t>GainedFocus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KeyPressed</a:t>
            </a:r>
            <a:r>
              <a:rPr lang="en-US" dirty="0" smtClean="0"/>
              <a:t>/ </a:t>
            </a:r>
            <a:r>
              <a:rPr lang="en-US" dirty="0" err="1" smtClean="0"/>
              <a:t>KeyReleased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event.key.code</a:t>
            </a:r>
            <a:endParaRPr lang="en-US" dirty="0" smtClean="0"/>
          </a:p>
          <a:p>
            <a:pPr lvl="1"/>
            <a:r>
              <a:rPr lang="en-US" dirty="0" err="1" smtClean="0"/>
              <a:t>event.key</a:t>
            </a:r>
            <a:r>
              <a:rPr lang="en-US" dirty="0" smtClean="0"/>
              <a:t>.	{</a:t>
            </a:r>
            <a:r>
              <a:rPr lang="en-US" dirty="0" err="1" smtClean="0"/>
              <a:t>control,alt,shift,system</a:t>
            </a:r>
            <a:r>
              <a:rPr lang="en-US" dirty="0" smtClean="0"/>
              <a:t>}</a:t>
            </a:r>
          </a:p>
          <a:p>
            <a:r>
              <a:rPr lang="en-US" dirty="0" err="1" smtClean="0"/>
              <a:t>MouseWheelMoved</a:t>
            </a:r>
            <a:endParaRPr lang="en-US" dirty="0" smtClean="0"/>
          </a:p>
          <a:p>
            <a:pPr lvl="1"/>
            <a:r>
              <a:rPr lang="en-US" dirty="0" err="1" smtClean="0"/>
              <a:t>event.mouseWheel.delta</a:t>
            </a:r>
            <a:r>
              <a:rPr lang="en-US" dirty="0" smtClean="0"/>
              <a:t>: tick count</a:t>
            </a:r>
          </a:p>
          <a:p>
            <a:pPr lvl="1"/>
            <a:r>
              <a:rPr lang="en-US" dirty="0" err="1" smtClean="0"/>
              <a:t>event.mouseWheel</a:t>
            </a:r>
            <a:r>
              <a:rPr lang="en-US" dirty="0" smtClean="0"/>
              <a:t>.{</a:t>
            </a:r>
            <a:r>
              <a:rPr lang="en-US" dirty="0" err="1" smtClean="0"/>
              <a:t>x,y</a:t>
            </a:r>
            <a:r>
              <a:rPr lang="en-US" dirty="0" smtClean="0"/>
              <a:t>}</a:t>
            </a:r>
          </a:p>
          <a:p>
            <a:r>
              <a:rPr lang="en-US" dirty="0" err="1" smtClean="0"/>
              <a:t>MouseButtonPressed</a:t>
            </a:r>
            <a:r>
              <a:rPr lang="en-US" dirty="0" smtClean="0"/>
              <a:t>/</a:t>
            </a:r>
            <a:r>
              <a:rPr lang="en-US" dirty="0" err="1" smtClean="0"/>
              <a:t>MouseButtonReleased</a:t>
            </a:r>
            <a:endParaRPr lang="en-US" dirty="0" smtClean="0"/>
          </a:p>
          <a:p>
            <a:pPr lvl="1"/>
            <a:r>
              <a:rPr lang="en-US" dirty="0" err="1" smtClean="0"/>
              <a:t>event.mouseButton.button</a:t>
            </a:r>
            <a:r>
              <a:rPr lang="en-US" dirty="0"/>
              <a:t> </a:t>
            </a:r>
            <a:r>
              <a:rPr lang="en-US" dirty="0" smtClean="0"/>
              <a:t>== Mouse::{</a:t>
            </a:r>
            <a:r>
              <a:rPr lang="en-US" dirty="0" err="1" smtClean="0"/>
              <a:t>Right,Left</a:t>
            </a:r>
            <a:r>
              <a:rPr lang="en-US" dirty="0" smtClean="0"/>
              <a:t>}</a:t>
            </a:r>
          </a:p>
          <a:p>
            <a:pPr lvl="1"/>
            <a:r>
              <a:rPr lang="en-US" dirty="0" err="1" smtClean="0"/>
              <a:t>event.mouseButton</a:t>
            </a:r>
            <a:r>
              <a:rPr lang="en-US" dirty="0" smtClean="0"/>
              <a:t>.{</a:t>
            </a:r>
            <a:r>
              <a:rPr lang="en-US" dirty="0" err="1" smtClean="0"/>
              <a:t>x,y</a:t>
            </a:r>
            <a:r>
              <a:rPr lang="en-US" dirty="0" smtClean="0"/>
              <a:t>}</a:t>
            </a:r>
          </a:p>
          <a:p>
            <a:r>
              <a:rPr lang="en-US" dirty="0" err="1" smtClean="0"/>
              <a:t>MouseMoved</a:t>
            </a:r>
            <a:r>
              <a:rPr lang="en-US" dirty="0" smtClean="0"/>
              <a:t>: </a:t>
            </a:r>
            <a:r>
              <a:rPr lang="en-US" dirty="0" err="1" smtClean="0"/>
              <a:t>event.mouseMove</a:t>
            </a:r>
            <a:r>
              <a:rPr lang="en-US" dirty="0" smtClean="0"/>
              <a:t>.{</a:t>
            </a:r>
            <a:r>
              <a:rPr lang="en-US" dirty="0" err="1" smtClean="0"/>
              <a:t>x,y</a:t>
            </a:r>
            <a:r>
              <a:rPr lang="en-US" dirty="0" smtClean="0"/>
              <a:t>}</a:t>
            </a:r>
          </a:p>
          <a:p>
            <a:r>
              <a:rPr lang="en-US" dirty="0" err="1" smtClean="0"/>
              <a:t>MouseEntered</a:t>
            </a:r>
            <a:r>
              <a:rPr lang="en-US" dirty="0" smtClean="0"/>
              <a:t>/</a:t>
            </a:r>
            <a:r>
              <a:rPr lang="en-US" dirty="0" err="1" smtClean="0"/>
              <a:t>MouseLeft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395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Keyboad</a:t>
            </a:r>
            <a:r>
              <a:rPr lang="en-US" dirty="0" smtClean="0"/>
              <a:t>/Mouse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Anytime you can check the status of keyboard/mouse</a:t>
            </a:r>
          </a:p>
          <a:p>
            <a:r>
              <a:rPr lang="en-US" dirty="0" smtClean="0"/>
              <a:t>Static functions</a:t>
            </a:r>
          </a:p>
          <a:p>
            <a:r>
              <a:rPr lang="en-US" dirty="0" smtClean="0"/>
              <a:t>Keyboard</a:t>
            </a:r>
          </a:p>
          <a:p>
            <a:pPr lvl="1"/>
            <a:r>
              <a:rPr lang="en-US" dirty="0" smtClean="0"/>
              <a:t>Keyboard::</a:t>
            </a:r>
            <a:r>
              <a:rPr lang="en-US" dirty="0" err="1" smtClean="0"/>
              <a:t>isKeyPressed</a:t>
            </a:r>
            <a:r>
              <a:rPr lang="en-US" dirty="0" smtClean="0"/>
              <a:t>(&lt;key&gt;)</a:t>
            </a:r>
          </a:p>
          <a:p>
            <a:pPr lvl="2"/>
            <a:r>
              <a:rPr lang="en-US" dirty="0" smtClean="0"/>
              <a:t>&lt;key&gt;: </a:t>
            </a:r>
            <a:r>
              <a:rPr lang="en-US" dirty="0" err="1" smtClean="0"/>
              <a:t>enum</a:t>
            </a:r>
            <a:r>
              <a:rPr lang="en-US" dirty="0" smtClean="0"/>
              <a:t> Keyboard::{</a:t>
            </a:r>
            <a:r>
              <a:rPr lang="en-US" dirty="0" err="1" smtClean="0"/>
              <a:t>Left,Right,Escape</a:t>
            </a:r>
            <a:r>
              <a:rPr lang="en-US" dirty="0" smtClean="0"/>
              <a:t>,…}</a:t>
            </a:r>
          </a:p>
          <a:p>
            <a:r>
              <a:rPr lang="en-US" dirty="0" smtClean="0"/>
              <a:t>Mouse</a:t>
            </a:r>
          </a:p>
          <a:p>
            <a:pPr lvl="1"/>
            <a:r>
              <a:rPr lang="en-US" dirty="0" smtClean="0"/>
              <a:t>Mouse::</a:t>
            </a:r>
            <a:r>
              <a:rPr lang="en-US" dirty="0" err="1" smtClean="0"/>
              <a:t>isButtonPressed</a:t>
            </a:r>
            <a:r>
              <a:rPr lang="en-US" dirty="0" smtClean="0"/>
              <a:t>(&lt;button&gt;)</a:t>
            </a:r>
          </a:p>
          <a:p>
            <a:pPr lvl="2"/>
            <a:r>
              <a:rPr lang="en-US" dirty="0" smtClean="0"/>
              <a:t>&lt;button&gt;: Mouse::{</a:t>
            </a:r>
            <a:r>
              <a:rPr lang="en-US" dirty="0" err="1" smtClean="0"/>
              <a:t>Left,Right,Middle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Vector2i Mouse::</a:t>
            </a:r>
            <a:r>
              <a:rPr lang="en-US" dirty="0" err="1" smtClean="0"/>
              <a:t>getPosition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Mouse::</a:t>
            </a:r>
            <a:r>
              <a:rPr lang="en-US" dirty="0" err="1" smtClean="0"/>
              <a:t>setPosition</a:t>
            </a:r>
            <a:r>
              <a:rPr lang="en-US" dirty="0" smtClean="0"/>
              <a:t>(Vector2i(&lt;x&gt;,&lt;y&gt;))</a:t>
            </a:r>
          </a:p>
          <a:p>
            <a:pPr lvl="1"/>
            <a:r>
              <a:rPr lang="en-US" dirty="0" smtClean="0"/>
              <a:t>Vector2i Mouse::</a:t>
            </a:r>
            <a:r>
              <a:rPr lang="en-US" dirty="0" err="1" smtClean="0"/>
              <a:t>getPosition</a:t>
            </a:r>
            <a:r>
              <a:rPr lang="en-US" dirty="0" smtClean="0"/>
              <a:t>(&lt;window&gt;)</a:t>
            </a:r>
          </a:p>
          <a:p>
            <a:pPr lvl="1"/>
            <a:r>
              <a:rPr lang="en-US" dirty="0" err="1" smtClean="0"/>
              <a:t>Moust</a:t>
            </a:r>
            <a:r>
              <a:rPr lang="en-US" dirty="0" smtClean="0"/>
              <a:t>::</a:t>
            </a:r>
            <a:r>
              <a:rPr lang="en-US" dirty="0" err="1" smtClean="0"/>
              <a:t>setPosition</a:t>
            </a:r>
            <a:r>
              <a:rPr lang="en-US" dirty="0" smtClean="0"/>
              <a:t>(Vector2i(&lt;x&gt;,&lt;y&gt;), &lt;window&gt;)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76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365</Words>
  <Application>Microsoft Office PowerPoint</Application>
  <PresentationFormat>화면 슬라이드 쇼(4:3)</PresentationFormat>
  <Paragraphs>114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Office Theme</vt:lpstr>
      <vt:lpstr>SFML</vt:lpstr>
      <vt:lpstr>SFML in Visual Studio</vt:lpstr>
      <vt:lpstr>window</vt:lpstr>
      <vt:lpstr>Draw</vt:lpstr>
      <vt:lpstr>Exercise: Draw Shapes</vt:lpstr>
      <vt:lpstr>Events</vt:lpstr>
      <vt:lpstr>Event loop</vt:lpstr>
      <vt:lpstr>Event Types</vt:lpstr>
      <vt:lpstr>Keyboad/Mouse</vt:lpstr>
      <vt:lpstr>Exercise: Events</vt:lpstr>
      <vt:lpstr>Drawing</vt:lpstr>
      <vt:lpstr>Transformable</vt:lpstr>
      <vt:lpstr>Sprite</vt:lpstr>
      <vt:lpstr>Text</vt:lpstr>
      <vt:lpstr>Shapes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SFML</dc:title>
  <dc:creator>Minho Shin</dc:creator>
  <cp:lastModifiedBy>Prof. Min-Ho Shin</cp:lastModifiedBy>
  <cp:revision>17</cp:revision>
  <dcterms:created xsi:type="dcterms:W3CDTF">2014-12-10T14:06:43Z</dcterms:created>
  <dcterms:modified xsi:type="dcterms:W3CDTF">2014-12-11T01:17:34Z</dcterms:modified>
</cp:coreProperties>
</file>