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83" r:id="rId3"/>
    <p:sldId id="257" r:id="rId4"/>
    <p:sldId id="263" r:id="rId5"/>
    <p:sldId id="284" r:id="rId6"/>
    <p:sldId id="285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5" autoAdjust="0"/>
    <p:restoredTop sz="94708" autoAdjust="0"/>
  </p:normalViewPr>
  <p:slideViewPr>
    <p:cSldViewPr snapToGrid="0" snapToObjects="1">
      <p:cViewPr varScale="1">
        <p:scale>
          <a:sx n="123" d="100"/>
          <a:sy n="123" d="100"/>
        </p:scale>
        <p:origin x="-1456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31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9/19/14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845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9/19/14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800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9/19/14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364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9/19/14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243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9/19/14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542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9/19/14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988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9/19/14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278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9/19/14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310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9/19/14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939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9/19/14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854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46C9-4364-914B-BBE0-50C98939E7B7}" type="datetimeFigureOut">
              <a:rPr lang="en-US" smtClean="0"/>
              <a:t>9/19/14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668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646C9-4364-914B-BBE0-50C98939E7B7}" type="datetimeFigureOut">
              <a:rPr lang="en-US" smtClean="0"/>
              <a:t>9/19/14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0A01F-C557-9047-8B96-9C56A0AEF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263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Hangman in C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Sept </a:t>
            </a:r>
            <a:r>
              <a:rPr lang="en-US" dirty="0" smtClean="0"/>
              <a:t>22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901896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HW2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dirty="0" smtClean="0"/>
              <a:t>void </a:t>
            </a:r>
            <a:r>
              <a:rPr lang="en-US" dirty="0" err="1"/>
              <a:t>printGuess</a:t>
            </a:r>
            <a:r>
              <a:rPr lang="en-US" dirty="0"/>
              <a:t>( 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len</a:t>
            </a:r>
            <a:r>
              <a:rPr lang="en-US" dirty="0"/>
              <a:t> )</a:t>
            </a:r>
          </a:p>
          <a:p>
            <a:pPr marL="0" indent="0">
              <a:buNone/>
            </a:pPr>
            <a:r>
              <a:rPr lang="en-US" dirty="0"/>
              <a:t>{</a:t>
            </a:r>
          </a:p>
          <a:p>
            <a:pPr marL="0" indent="0">
              <a:buNone/>
            </a:pPr>
            <a:r>
              <a:rPr lang="en-US" dirty="0"/>
              <a:t>    </a:t>
            </a:r>
            <a:r>
              <a:rPr lang="en-US" dirty="0" err="1"/>
              <a:t>printf</a:t>
            </a:r>
            <a:r>
              <a:rPr lang="en-US" dirty="0"/>
              <a:t>( "The word is : ");</a:t>
            </a:r>
          </a:p>
          <a:p>
            <a:pPr marL="0" indent="0">
              <a:buNone/>
            </a:pPr>
            <a:r>
              <a:rPr lang="en-US" dirty="0"/>
              <a:t>    </a:t>
            </a:r>
          </a:p>
          <a:p>
            <a:pPr marL="0" indent="0">
              <a:buNone/>
            </a:pPr>
            <a:r>
              <a:rPr lang="fr-FR" dirty="0"/>
              <a:t>	for( </a:t>
            </a:r>
            <a:r>
              <a:rPr lang="fr-FR" dirty="0" err="1"/>
              <a:t>int</a:t>
            </a:r>
            <a:r>
              <a:rPr lang="fr-FR" dirty="0"/>
              <a:t> i=0; i &lt; </a:t>
            </a:r>
            <a:r>
              <a:rPr lang="fr-FR" dirty="0" err="1"/>
              <a:t>len</a:t>
            </a:r>
            <a:r>
              <a:rPr lang="fr-FR" dirty="0"/>
              <a:t>; i++ ) </a:t>
            </a:r>
          </a:p>
          <a:p>
            <a:pPr marL="0" indent="0">
              <a:buNone/>
            </a:pPr>
            <a:r>
              <a:rPr lang="ro-RO" dirty="0"/>
              <a:t>		printf("_")</a:t>
            </a:r>
            <a:r>
              <a:rPr lang="ro-RO" dirty="0" smtClean="0"/>
              <a:t>;</a:t>
            </a:r>
          </a:p>
          <a:p>
            <a:pPr marL="0" indent="0">
              <a:buNone/>
            </a:pPr>
            <a:endParaRPr lang="ro-RO" dirty="0"/>
          </a:p>
          <a:p>
            <a:pPr marL="0" indent="0">
              <a:buNone/>
            </a:pPr>
            <a:r>
              <a:rPr lang="ro-RO" dirty="0"/>
              <a:t>	printf("\n");</a:t>
            </a:r>
          </a:p>
          <a:p>
            <a:pPr marL="0" indent="0">
              <a:buNone/>
            </a:pPr>
            <a:r>
              <a:rPr lang="ro-RO" dirty="0"/>
              <a:t>}</a:t>
            </a:r>
          </a:p>
          <a:p>
            <a:pPr marL="0" indent="0">
              <a:buNone/>
            </a:pPr>
            <a:endParaRPr lang="ro-RO" dirty="0"/>
          </a:p>
          <a:p>
            <a:pPr marL="0" indent="0">
              <a:buNone/>
            </a:pPr>
            <a:r>
              <a:rPr lang="ro-RO" dirty="0"/>
              <a:t>char getAlpha( void )</a:t>
            </a:r>
          </a:p>
          <a:p>
            <a:pPr marL="0" indent="0">
              <a:buNone/>
            </a:pPr>
            <a:r>
              <a:rPr lang="ro-RO" dirty="0"/>
              <a:t>{</a:t>
            </a:r>
          </a:p>
          <a:p>
            <a:pPr marL="0" indent="0">
              <a:buNone/>
            </a:pPr>
            <a:r>
              <a:rPr lang="da-DK" dirty="0"/>
              <a:t>    </a:t>
            </a:r>
            <a:r>
              <a:rPr lang="da-DK" dirty="0" err="1"/>
              <a:t>char</a:t>
            </a:r>
            <a:r>
              <a:rPr lang="da-DK" dirty="0"/>
              <a:t> c;</a:t>
            </a:r>
          </a:p>
          <a:p>
            <a:pPr marL="0" indent="0">
              <a:buNone/>
            </a:pPr>
            <a:r>
              <a:rPr lang="pt-BR" dirty="0"/>
              <a:t>	do {</a:t>
            </a:r>
          </a:p>
          <a:p>
            <a:pPr marL="0" indent="0">
              <a:buNone/>
            </a:pPr>
            <a:r>
              <a:rPr lang="is-IS" dirty="0"/>
              <a:t>		c = getchar();</a:t>
            </a:r>
          </a:p>
          <a:p>
            <a:pPr marL="0" indent="0">
              <a:buNone/>
            </a:pPr>
            <a:r>
              <a:rPr lang="en-US" dirty="0"/>
              <a:t>	}while( ! </a:t>
            </a:r>
            <a:r>
              <a:rPr lang="en-US" dirty="0" err="1"/>
              <a:t>isalpha</a:t>
            </a:r>
            <a:r>
              <a:rPr lang="en-US" dirty="0"/>
              <a:t>(c) );</a:t>
            </a:r>
          </a:p>
          <a:p>
            <a:pPr marL="0" indent="0">
              <a:buNone/>
            </a:pPr>
            <a:r>
              <a:rPr lang="en-US" dirty="0"/>
              <a:t>    </a:t>
            </a:r>
          </a:p>
          <a:p>
            <a:pPr marL="0" indent="0">
              <a:buNone/>
            </a:pPr>
            <a:r>
              <a:rPr lang="is-IS" dirty="0"/>
              <a:t>    return c;</a:t>
            </a:r>
          </a:p>
          <a:p>
            <a:pPr marL="0" indent="0">
              <a:buNone/>
            </a:pPr>
            <a:r>
              <a:rPr lang="is-IS" dirty="0" smtClean="0"/>
              <a:t>}</a:t>
            </a: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3679665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Hangman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941308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ko-KR" altLang="en-US" sz="2200" dirty="0" smtClean="0"/>
              <a:t>컴퓨터가 단어를 하나 생각하면 그 단어에 포함되어 있는 알파벳을 하나씩 추측해서 전체 단어를 맞추는 게임이다</a:t>
            </a:r>
            <a:r>
              <a:rPr lang="en-US" altLang="ko-KR" sz="2200" dirty="0" smtClean="0"/>
              <a:t>.</a:t>
            </a:r>
          </a:p>
          <a:p>
            <a:pPr>
              <a:lnSpc>
                <a:spcPct val="120000"/>
              </a:lnSpc>
            </a:pPr>
            <a:r>
              <a:rPr lang="ko-KR" altLang="en-US" sz="2200" dirty="0" smtClean="0"/>
              <a:t>단어에 없는 알파벳을 추측할 때마다 벌점이 추가되어</a:t>
            </a:r>
            <a:r>
              <a:rPr lang="en-US" altLang="ko-KR" sz="2200" dirty="0" smtClean="0"/>
              <a:t>,</a:t>
            </a:r>
            <a:r>
              <a:rPr lang="ko-KR" altLang="en-US" sz="2200" dirty="0" smtClean="0"/>
              <a:t> 단어를 마추기 전에 최대 벌점에 이르면 사람이 교수형에 매달리는 게임</a:t>
            </a:r>
            <a:r>
              <a:rPr lang="en-US" altLang="ko-KR" sz="2200" dirty="0" smtClean="0"/>
              <a:t>.</a:t>
            </a:r>
            <a:endParaRPr lang="en-US" sz="2200" dirty="0"/>
          </a:p>
        </p:txBody>
      </p:sp>
      <p:pic>
        <p:nvPicPr>
          <p:cNvPr id="4" name="Picture 3" descr="Screen Shot 2014-09-08 at 11.27.5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322" y="3895797"/>
            <a:ext cx="6824608" cy="2659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8205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Flow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60925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ko-KR" altLang="en-US" dirty="0" smtClean="0"/>
              <a:t>단어모음 준비</a:t>
            </a:r>
            <a:endParaRPr lang="en-US" altLang="ko-KR" dirty="0" smtClean="0"/>
          </a:p>
          <a:p>
            <a:pPr marL="514350" indent="-514350">
              <a:buFont typeface="+mj-lt"/>
              <a:buAutoNum type="arabicPeriod"/>
            </a:pPr>
            <a:r>
              <a:rPr lang="ko-KR" altLang="en-US" dirty="0" smtClean="0"/>
              <a:t>무작위 단어선택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dirty="0" smtClean="0"/>
              <a:t>사용자가 글자 입력</a:t>
            </a:r>
            <a:endParaRPr lang="en-US" altLang="ko-KR" dirty="0" smtClean="0"/>
          </a:p>
          <a:p>
            <a:pPr marL="914400" lvl="1" indent="-514350">
              <a:buFont typeface="+mj-lt"/>
              <a:buAutoNum type="arabicPeriod"/>
            </a:pPr>
            <a:r>
              <a:rPr lang="ko-KR" altLang="en-US" dirty="0" smtClean="0"/>
              <a:t>이미 입력한 글자면 반복 </a:t>
            </a:r>
            <a:r>
              <a:rPr lang="en-US" altLang="ko-KR" dirty="0" smtClean="0"/>
              <a:t>3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dirty="0" smtClean="0"/>
              <a:t>글자가 단어에 있으면</a:t>
            </a:r>
            <a:endParaRPr lang="en-US" altLang="ko-KR" dirty="0" smtClean="0"/>
          </a:p>
          <a:p>
            <a:pPr marL="914400" lvl="1" indent="-514350">
              <a:buFont typeface="+mj-lt"/>
              <a:buAutoNum type="arabicPeriod"/>
            </a:pPr>
            <a:r>
              <a:rPr lang="ko-KR" altLang="en-US" dirty="0" smtClean="0"/>
              <a:t>맞춘글자 표시</a:t>
            </a:r>
            <a:r>
              <a:rPr lang="en-US" altLang="ko-KR" dirty="0" smtClean="0"/>
              <a:t>,</a:t>
            </a:r>
            <a:r>
              <a:rPr lang="ko-KR" altLang="en-US" dirty="0" smtClean="0"/>
              <a:t> 반복 </a:t>
            </a:r>
            <a:r>
              <a:rPr lang="en-US" altLang="ko-KR" dirty="0" smtClean="0"/>
              <a:t>3</a:t>
            </a:r>
          </a:p>
          <a:p>
            <a:pPr marL="914400" lvl="1" indent="-514350">
              <a:buFont typeface="+mj-lt"/>
              <a:buAutoNum type="arabicPeriod"/>
            </a:pPr>
            <a:r>
              <a:rPr lang="ko-KR" altLang="en-US" dirty="0" smtClean="0"/>
              <a:t>단어를 맞췄으면</a:t>
            </a:r>
            <a:endParaRPr lang="en-US" altLang="ko-KR" dirty="0" smtClean="0"/>
          </a:p>
          <a:p>
            <a:pPr marL="1314450" lvl="2" indent="-514350">
              <a:buFont typeface="+mj-lt"/>
              <a:buAutoNum type="arabicPeriod"/>
            </a:pPr>
            <a:r>
              <a:rPr lang="ko-KR" altLang="en-US" dirty="0" smtClean="0"/>
              <a:t>끝 </a:t>
            </a:r>
            <a:r>
              <a:rPr lang="en-US" altLang="ko-KR" dirty="0" smtClean="0"/>
              <a:t>(WIN)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dirty="0" smtClean="0"/>
              <a:t>없으면</a:t>
            </a:r>
            <a:endParaRPr lang="en-US" altLang="ko-KR" dirty="0"/>
          </a:p>
          <a:p>
            <a:pPr marL="914400" lvl="1" indent="-514350">
              <a:buFont typeface="+mj-lt"/>
              <a:buAutoNum type="arabicPeriod"/>
            </a:pPr>
            <a:r>
              <a:rPr lang="ko-KR" altLang="en-US" dirty="0" smtClean="0"/>
              <a:t>틀린횟수 증가</a:t>
            </a:r>
            <a:r>
              <a:rPr lang="en-US" altLang="ko-KR" dirty="0" smtClean="0"/>
              <a:t>, </a:t>
            </a:r>
            <a:r>
              <a:rPr lang="ko-KR" altLang="en-US" dirty="0" smtClean="0"/>
              <a:t>그림수정</a:t>
            </a:r>
            <a:endParaRPr lang="en-US" altLang="ko-KR" dirty="0" smtClean="0"/>
          </a:p>
          <a:p>
            <a:pPr marL="914400" lvl="1" indent="-514350">
              <a:buFont typeface="+mj-lt"/>
              <a:buAutoNum type="arabicPeriod"/>
            </a:pPr>
            <a:r>
              <a:rPr lang="ko-KR" altLang="en-US" dirty="0" smtClean="0"/>
              <a:t>최대 틀린횟수 도달했으면</a:t>
            </a:r>
            <a:endParaRPr lang="en-US" altLang="ko-KR" dirty="0" smtClean="0"/>
          </a:p>
          <a:p>
            <a:pPr marL="1314450" lvl="2" indent="-514350">
              <a:buFont typeface="+mj-lt"/>
              <a:buAutoNum type="arabicPeriod"/>
            </a:pPr>
            <a:r>
              <a:rPr lang="ko-KR" altLang="en-US" dirty="0" smtClean="0"/>
              <a:t>끝 </a:t>
            </a:r>
            <a:r>
              <a:rPr lang="en-US" altLang="ko-KR" dirty="0" smtClean="0"/>
              <a:t>(LOSE)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dirty="0" smtClean="0"/>
              <a:t>반복 </a:t>
            </a:r>
            <a:r>
              <a:rPr lang="en-US" altLang="ko-KR" dirty="0" smtClean="0"/>
              <a:t>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679149" y="1552575"/>
            <a:ext cx="2667000" cy="43973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String, Array of Strings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5679149" y="2359975"/>
            <a:ext cx="2667000" cy="43973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Random Number Gen.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5679149" y="3167375"/>
            <a:ext cx="2667000" cy="43973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User Input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5679149" y="3974775"/>
            <a:ext cx="2667000" cy="43973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Control Flow: While, If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5679149" y="4782175"/>
            <a:ext cx="2667000" cy="43973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String Functions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5679149" y="5589575"/>
            <a:ext cx="2667000" cy="43973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ASCII Graphics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28" idx="6"/>
            <a:endCxn id="4" idx="1"/>
          </p:cNvCxnSpPr>
          <p:nvPr/>
        </p:nvCxnSpPr>
        <p:spPr>
          <a:xfrm>
            <a:off x="3256265" y="1753816"/>
            <a:ext cx="2422884" cy="1862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29" idx="6"/>
            <a:endCxn id="5" idx="1"/>
          </p:cNvCxnSpPr>
          <p:nvPr/>
        </p:nvCxnSpPr>
        <p:spPr>
          <a:xfrm>
            <a:off x="3467922" y="2177273"/>
            <a:ext cx="2211227" cy="402571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32" idx="6"/>
            <a:endCxn id="6" idx="1"/>
          </p:cNvCxnSpPr>
          <p:nvPr/>
        </p:nvCxnSpPr>
        <p:spPr>
          <a:xfrm>
            <a:off x="3907519" y="2579844"/>
            <a:ext cx="1771630" cy="807400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37" idx="6"/>
            <a:endCxn id="8" idx="1"/>
          </p:cNvCxnSpPr>
          <p:nvPr/>
        </p:nvCxnSpPr>
        <p:spPr>
          <a:xfrm>
            <a:off x="4265708" y="3284984"/>
            <a:ext cx="1413441" cy="1717060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40" idx="6"/>
            <a:endCxn id="9" idx="1"/>
          </p:cNvCxnSpPr>
          <p:nvPr/>
        </p:nvCxnSpPr>
        <p:spPr>
          <a:xfrm>
            <a:off x="4477365" y="4916926"/>
            <a:ext cx="1201784" cy="89251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endCxn id="7" idx="1"/>
          </p:cNvCxnSpPr>
          <p:nvPr/>
        </p:nvCxnSpPr>
        <p:spPr>
          <a:xfrm>
            <a:off x="4477365" y="3167375"/>
            <a:ext cx="1201784" cy="1027269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8" name="Oval 27"/>
          <p:cNvSpPr/>
          <p:nvPr/>
        </p:nvSpPr>
        <p:spPr>
          <a:xfrm>
            <a:off x="911754" y="1466479"/>
            <a:ext cx="2344511" cy="574674"/>
          </a:xfrm>
          <a:prstGeom prst="ellipse">
            <a:avLst/>
          </a:prstGeo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944316" y="1889936"/>
            <a:ext cx="2523606" cy="574674"/>
          </a:xfrm>
          <a:prstGeom prst="ellipse">
            <a:avLst/>
          </a:prstGeo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295667" y="2292507"/>
            <a:ext cx="1611852" cy="574674"/>
          </a:xfrm>
          <a:prstGeom prst="ellipse">
            <a:avLst/>
          </a:prstGeo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3858676" y="2592701"/>
            <a:ext cx="1025722" cy="574674"/>
          </a:xfrm>
          <a:prstGeom prst="ellipse">
            <a:avLst/>
          </a:prstGeo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911754" y="2997647"/>
            <a:ext cx="3353954" cy="574674"/>
          </a:xfrm>
          <a:prstGeom prst="ellipse">
            <a:avLst/>
          </a:prstGeo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3256265" y="4629589"/>
            <a:ext cx="1221100" cy="574674"/>
          </a:xfrm>
          <a:prstGeom prst="ellipse">
            <a:avLst/>
          </a:prstGeo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3409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 smtClean="0"/>
              <a:t>wrongCount</a:t>
            </a:r>
            <a:r>
              <a:rPr lang="en-US" dirty="0" smtClean="0"/>
              <a:t>: </a:t>
            </a:r>
            <a:r>
              <a:rPr lang="ko-KR" altLang="en-US" dirty="0" smtClean="0"/>
              <a:t>틀린 횟수</a:t>
            </a:r>
            <a:endParaRPr lang="en-US" altLang="ko-KR" dirty="0" smtClean="0"/>
          </a:p>
          <a:p>
            <a:r>
              <a:rPr lang="en-US" dirty="0" smtClean="0"/>
              <a:t>char used[]: </a:t>
            </a:r>
            <a:r>
              <a:rPr lang="ko-KR" altLang="en-US" dirty="0" smtClean="0"/>
              <a:t>사용된 문자모음</a:t>
            </a:r>
            <a:endParaRPr lang="en-US" altLang="ko-KR" dirty="0" smtClean="0"/>
          </a:p>
          <a:p>
            <a:r>
              <a:rPr lang="en-US" dirty="0" smtClean="0"/>
              <a:t>char guess[]: </a:t>
            </a:r>
            <a:r>
              <a:rPr lang="ko-KR" altLang="en-US" dirty="0" smtClean="0"/>
              <a:t>현재까지 맞춘문자</a:t>
            </a:r>
            <a:r>
              <a:rPr lang="en-US" altLang="ko-KR" dirty="0" smtClean="0"/>
              <a:t>,</a:t>
            </a:r>
            <a:r>
              <a:rPr lang="ko-KR" altLang="en-US" dirty="0" smtClean="0"/>
              <a:t> 정답완성형</a:t>
            </a:r>
            <a:endParaRPr lang="en-US" altLang="ko-KR" dirty="0" smtClean="0"/>
          </a:p>
          <a:p>
            <a:pPr lvl="1"/>
            <a:r>
              <a:rPr lang="en-US" dirty="0" smtClean="0"/>
              <a:t>_ _ _ _ _, A _ _ L _</a:t>
            </a:r>
          </a:p>
          <a:p>
            <a:r>
              <a:rPr lang="en-US" dirty="0" smtClean="0"/>
              <a:t>char c: </a:t>
            </a:r>
            <a:r>
              <a:rPr lang="ko-KR" altLang="en-US" dirty="0" smtClean="0"/>
              <a:t>입력 문자</a:t>
            </a:r>
            <a:endParaRPr lang="en-US" altLang="ko-KR" dirty="0" smtClean="0"/>
          </a:p>
          <a:p>
            <a:r>
              <a:rPr lang="en-US" dirty="0" smtClean="0"/>
              <a:t>char *</a:t>
            </a:r>
            <a:r>
              <a:rPr lang="en-US" dirty="0" err="1" smtClean="0"/>
              <a:t>theAnswer</a:t>
            </a:r>
            <a:r>
              <a:rPr lang="en-US" dirty="0" smtClean="0"/>
              <a:t>;</a:t>
            </a:r>
          </a:p>
          <a:p>
            <a:r>
              <a:rPr lang="en-US" dirty="0" smtClean="0"/>
              <a:t>MAX_WRONG_CNT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517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Game Loop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000" dirty="0" smtClean="0"/>
              <a:t>Initialize:</a:t>
            </a:r>
          </a:p>
          <a:p>
            <a:pPr marL="0" indent="0">
              <a:buNone/>
            </a:pPr>
            <a:r>
              <a:rPr lang="en-US" sz="2000" dirty="0"/>
              <a:t>	</a:t>
            </a:r>
            <a:r>
              <a:rPr lang="en-US" sz="2000" dirty="0" err="1" smtClean="0"/>
              <a:t>wrongCount</a:t>
            </a:r>
            <a:r>
              <a:rPr lang="en-US" sz="2000" dirty="0" smtClean="0"/>
              <a:t>, used, guess</a:t>
            </a:r>
          </a:p>
          <a:p>
            <a:pPr marL="0" indent="0">
              <a:buNone/>
            </a:pPr>
            <a:r>
              <a:rPr lang="en-US" sz="2000" dirty="0" smtClean="0"/>
              <a:t>repeat </a:t>
            </a:r>
            <a:r>
              <a:rPr lang="en-US" sz="2000" dirty="0" smtClean="0"/>
              <a:t>{</a:t>
            </a:r>
          </a:p>
          <a:p>
            <a:pPr marL="457200" lvl="1" indent="0">
              <a:buNone/>
            </a:pPr>
            <a:r>
              <a:rPr lang="en-US" sz="2000" dirty="0" smtClean="0"/>
              <a:t>print incorrect letters left, used </a:t>
            </a:r>
            <a:r>
              <a:rPr lang="en-US" sz="2000" dirty="0" smtClean="0"/>
              <a:t>letters, current guess</a:t>
            </a:r>
            <a:endParaRPr lang="en-US" sz="2000" dirty="0" smtClean="0"/>
          </a:p>
          <a:p>
            <a:pPr marL="457200" lvl="1" indent="0">
              <a:buNone/>
            </a:pPr>
            <a:r>
              <a:rPr lang="en-US" sz="2000" dirty="0" smtClean="0"/>
              <a:t>repeat {</a:t>
            </a:r>
            <a:endParaRPr lang="en-US" sz="2000" dirty="0"/>
          </a:p>
          <a:p>
            <a:pPr marL="457200" lvl="1" indent="0">
              <a:buNone/>
            </a:pPr>
            <a:r>
              <a:rPr lang="en-US" sz="2000" dirty="0"/>
              <a:t>	</a:t>
            </a:r>
            <a:r>
              <a:rPr lang="en-US" sz="2000" dirty="0" smtClean="0"/>
              <a:t>get an alphabet </a:t>
            </a:r>
            <a:r>
              <a:rPr lang="en-US" sz="2000" dirty="0" smtClean="0"/>
              <a:t>letter </a:t>
            </a:r>
          </a:p>
          <a:p>
            <a:pPr marL="457200" lvl="1" indent="0">
              <a:buNone/>
            </a:pPr>
            <a:r>
              <a:rPr lang="en-US" sz="2000" dirty="0" smtClean="0"/>
              <a:t>} </a:t>
            </a:r>
            <a:r>
              <a:rPr lang="en-US" sz="2000" dirty="0" smtClean="0"/>
              <a:t>until it is new letter</a:t>
            </a:r>
          </a:p>
          <a:p>
            <a:pPr marL="457200" lvl="1" indent="0">
              <a:buNone/>
            </a:pPr>
            <a:r>
              <a:rPr lang="en-US" sz="2000" dirty="0" smtClean="0"/>
              <a:t>add to used letters </a:t>
            </a:r>
          </a:p>
          <a:p>
            <a:pPr marL="457200" lvl="1" indent="0">
              <a:buNone/>
            </a:pPr>
            <a:r>
              <a:rPr lang="en-US" sz="2000" dirty="0" smtClean="0"/>
              <a:t>if( hit ) {</a:t>
            </a:r>
          </a:p>
          <a:p>
            <a:pPr marL="457200" lvl="1" indent="0">
              <a:buNone/>
            </a:pPr>
            <a:r>
              <a:rPr lang="en-US" sz="2000" dirty="0"/>
              <a:t>	</a:t>
            </a:r>
            <a:r>
              <a:rPr lang="en-US" sz="2000" dirty="0" smtClean="0"/>
              <a:t>update </a:t>
            </a:r>
            <a:r>
              <a:rPr lang="en-US" sz="2000" dirty="0" smtClean="0"/>
              <a:t>guess </a:t>
            </a:r>
            <a:r>
              <a:rPr lang="en-US" sz="2000" dirty="0" smtClean="0"/>
              <a:t>letters</a:t>
            </a:r>
          </a:p>
          <a:p>
            <a:pPr marL="457200" lvl="1" indent="0">
              <a:buNone/>
            </a:pPr>
            <a:r>
              <a:rPr lang="en-US" sz="2000" dirty="0" smtClean="0"/>
              <a:t>else</a:t>
            </a:r>
          </a:p>
          <a:p>
            <a:pPr marL="457200" lvl="1" indent="0">
              <a:buNone/>
            </a:pPr>
            <a:r>
              <a:rPr lang="en-US" sz="2000" dirty="0"/>
              <a:t>	</a:t>
            </a:r>
            <a:r>
              <a:rPr lang="en-US" sz="2000" dirty="0" smtClean="0"/>
              <a:t>wrong count++</a:t>
            </a:r>
          </a:p>
          <a:p>
            <a:pPr marL="457200" lvl="1" indent="0">
              <a:buNone/>
            </a:pPr>
            <a:r>
              <a:rPr lang="en-US" sz="2000" dirty="0" smtClean="0"/>
              <a:t>print hangman</a:t>
            </a:r>
            <a:endParaRPr lang="en-US" sz="2000" dirty="0"/>
          </a:p>
          <a:p>
            <a:pPr marL="57150" indent="0">
              <a:buNone/>
            </a:pPr>
            <a:r>
              <a:rPr lang="en-US" sz="2400" dirty="0" smtClean="0"/>
              <a:t>}</a:t>
            </a:r>
            <a:r>
              <a:rPr lang="en-US" sz="2000" dirty="0"/>
              <a:t> </a:t>
            </a:r>
            <a:r>
              <a:rPr lang="en-US" sz="2000" dirty="0" smtClean="0"/>
              <a:t>until win or </a:t>
            </a:r>
            <a:r>
              <a:rPr lang="en-US" sz="2000" dirty="0" smtClean="0"/>
              <a:t>lost</a:t>
            </a:r>
          </a:p>
          <a:p>
            <a:pPr marL="57150" indent="0">
              <a:buNone/>
            </a:pPr>
            <a:r>
              <a:rPr lang="en-US" sz="2000" dirty="0" smtClean="0"/>
              <a:t>if win, …</a:t>
            </a:r>
          </a:p>
          <a:p>
            <a:pPr marL="57150" indent="0">
              <a:buNone/>
            </a:pPr>
            <a:r>
              <a:rPr lang="en-US" sz="2000" dirty="0" smtClean="0"/>
              <a:t>if lost, …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20859026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9094</TotalTime>
  <Words>159</Words>
  <Application>Microsoft Macintosh PowerPoint</Application>
  <PresentationFormat>On-screen Show (4:3)</PresentationFormat>
  <Paragraphs>70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Hangman in C</vt:lpstr>
      <vt:lpstr>HW2</vt:lpstr>
      <vt:lpstr>Hangman</vt:lpstr>
      <vt:lpstr>Program Flow</vt:lpstr>
      <vt:lpstr>Variables</vt:lpstr>
      <vt:lpstr>Game Loop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Hangman in C</dc:title>
  <dc:creator>Minho Shin</dc:creator>
  <cp:lastModifiedBy>Minho Shin</cp:lastModifiedBy>
  <cp:revision>123</cp:revision>
  <cp:lastPrinted>2014-09-15T15:05:06Z</cp:lastPrinted>
  <dcterms:created xsi:type="dcterms:W3CDTF">2014-09-08T14:15:31Z</dcterms:created>
  <dcterms:modified xsi:type="dcterms:W3CDTF">2014-09-22T02:57:15Z</dcterms:modified>
</cp:coreProperties>
</file>