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6" r:id="rId8"/>
    <p:sldId id="265" r:id="rId9"/>
    <p:sldId id="268" r:id="rId10"/>
    <p:sldId id="260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7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5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9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9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5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7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2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5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1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9015E-05EC-FC4C-9198-29998838FF15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1BA0-7293-6B45-94B4-AC53ADC92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5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native/Status%20Bar/" TargetMode="Externa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39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Home.ts</a:t>
            </a:r>
            <a:r>
              <a:rPr lang="en-US" dirty="0" smtClean="0"/>
              <a:t>/</a:t>
            </a:r>
            <a:r>
              <a:rPr lang="en-US" dirty="0" err="1" smtClean="0"/>
              <a:t>home.html</a:t>
            </a:r>
            <a:endParaRPr lang="en-US" dirty="0"/>
          </a:p>
        </p:txBody>
      </p:sp>
      <p:pic>
        <p:nvPicPr>
          <p:cNvPr id="5" name="Picture 4" descr="Screen Shot 2016-09-15 at 3.53.4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31" y="2717800"/>
            <a:ext cx="4229100" cy="3860800"/>
          </a:xfrm>
          <a:prstGeom prst="rect">
            <a:avLst/>
          </a:prstGeom>
        </p:spPr>
      </p:pic>
      <p:pic>
        <p:nvPicPr>
          <p:cNvPr id="4" name="Picture 3" descr="Screen Shot 2016-09-15 at 3.50.4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738" y="1600200"/>
            <a:ext cx="5308600" cy="304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33631" y="1482067"/>
            <a:ext cx="996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home.ts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492631" y="5134539"/>
            <a:ext cx="126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home.html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12134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Lab </a:t>
            </a:r>
            <a:endParaRPr lang="en-US" dirty="0"/>
          </a:p>
        </p:txBody>
      </p:sp>
      <p:pic>
        <p:nvPicPr>
          <p:cNvPr id="4" name="Picture 3" descr="Screen Shot 2016-09-16 at 5.34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587" y="1417638"/>
            <a:ext cx="5788370" cy="516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211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new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page</a:t>
            </a:r>
          </a:p>
          <a:p>
            <a:pPr lvl="1"/>
            <a:r>
              <a:rPr lang="en-US" dirty="0" smtClean="0"/>
              <a:t>name: </a:t>
            </a:r>
            <a:r>
              <a:rPr lang="en-US" dirty="0" err="1" smtClean="0"/>
              <a:t>NewView</a:t>
            </a:r>
            <a:endParaRPr lang="en-US" dirty="0" smtClean="0"/>
          </a:p>
          <a:p>
            <a:r>
              <a:rPr lang="en-US" dirty="0" smtClean="0"/>
              <a:t>Generate a page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ionic g page </a:t>
            </a:r>
            <a:r>
              <a:rPr lang="en-US" dirty="0" err="1" smtClean="0">
                <a:solidFill>
                  <a:srgbClr val="0000FF"/>
                </a:solidFill>
              </a:rPr>
              <a:t>NewView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creates pages/new-view/new-view.{</a:t>
            </a:r>
            <a:r>
              <a:rPr lang="en-US" dirty="0" err="1" smtClean="0"/>
              <a:t>ts,html,scss</a:t>
            </a:r>
            <a:r>
              <a:rPr lang="en-US" dirty="0" smtClean="0"/>
              <a:t>}</a:t>
            </a:r>
          </a:p>
          <a:p>
            <a:r>
              <a:rPr lang="en-US" dirty="0" smtClean="0"/>
              <a:t>CSS Housekeeping</a:t>
            </a:r>
          </a:p>
          <a:p>
            <a:pPr lvl="1"/>
            <a:r>
              <a:rPr lang="en-US" dirty="0" smtClean="0"/>
              <a:t>import "../pages/new-view/new-view” in theme/</a:t>
            </a:r>
            <a:r>
              <a:rPr lang="en-US" dirty="0" err="1" smtClean="0"/>
              <a:t>app.core.scss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956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(by Link)</a:t>
            </a:r>
            <a:endParaRPr lang="en-US" dirty="0"/>
          </a:p>
        </p:txBody>
      </p:sp>
      <p:pic>
        <p:nvPicPr>
          <p:cNvPr id="4" name="Picture 3" descr="Screen Shot 2016-09-16 at 6.06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8" y="1471572"/>
            <a:ext cx="2005475" cy="1324078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Screen Shot 2016-09-16 at 6.07.0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162" y="1462662"/>
            <a:ext cx="1883904" cy="1327704"/>
          </a:xfrm>
          <a:prstGeom prst="rect">
            <a:avLst/>
          </a:prstGeom>
          <a:ln>
            <a:solidFill>
              <a:srgbClr val="4F81BD"/>
            </a:solidFill>
          </a:ln>
        </p:spPr>
      </p:pic>
      <p:cxnSp>
        <p:nvCxnSpPr>
          <p:cNvPr id="7" name="Straight Arrow Connector 6"/>
          <p:cNvCxnSpPr>
            <a:endCxn id="5" idx="1"/>
          </p:cNvCxnSpPr>
          <p:nvPr/>
        </p:nvCxnSpPr>
        <p:spPr>
          <a:xfrm flipV="1">
            <a:off x="1122235" y="2126514"/>
            <a:ext cx="1859927" cy="3758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9" name="Picture 8" descr="Screen Shot 2016-09-16 at 6.08.3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974" y="3185631"/>
            <a:ext cx="7453175" cy="406537"/>
          </a:xfrm>
          <a:prstGeom prst="rect">
            <a:avLst/>
          </a:prstGeom>
        </p:spPr>
      </p:pic>
      <p:pic>
        <p:nvPicPr>
          <p:cNvPr id="10" name="Picture 9" descr="Screen Shot 2016-09-16 at 6.09.17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038" y="3680776"/>
            <a:ext cx="4958572" cy="303877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1880" y="3215167"/>
            <a:ext cx="1221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home.html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75008" y="363405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home.ts</a:t>
            </a:r>
            <a:endParaRPr lang="en-US" dirty="0"/>
          </a:p>
        </p:txBody>
      </p:sp>
      <p:sp>
        <p:nvSpPr>
          <p:cNvPr id="16" name="Right Brace 15"/>
          <p:cNvSpPr/>
          <p:nvPr/>
        </p:nvSpPr>
        <p:spPr>
          <a:xfrm>
            <a:off x="6341610" y="4003390"/>
            <a:ext cx="288436" cy="36800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e 16"/>
          <p:cNvSpPr/>
          <p:nvPr/>
        </p:nvSpPr>
        <p:spPr>
          <a:xfrm>
            <a:off x="6326844" y="6119966"/>
            <a:ext cx="288436" cy="36800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674347" y="3957891"/>
            <a:ext cx="202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target comp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679087" y="6103971"/>
            <a:ext cx="159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push new page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470069" y="2126514"/>
            <a:ext cx="1890080" cy="11963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60151" y="1904994"/>
            <a:ext cx="715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615280" y="1894946"/>
            <a:ext cx="78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7" idx="1"/>
          </p:cNvCxnSpPr>
          <p:nvPr/>
        </p:nvCxnSpPr>
        <p:spPr>
          <a:xfrm flipH="1">
            <a:off x="5130196" y="2079612"/>
            <a:ext cx="1485084" cy="1243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468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Stack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Pages are stacked</a:t>
            </a:r>
          </a:p>
          <a:p>
            <a:r>
              <a:rPr lang="en-US" dirty="0" smtClean="0"/>
              <a:t>Push new page on the stack</a:t>
            </a:r>
          </a:p>
          <a:p>
            <a:r>
              <a:rPr lang="en-US" dirty="0" smtClean="0"/>
              <a:t>Pop current page to go back to previous page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0"/>
            <a:ext cx="914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43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Back (by Link)</a:t>
            </a:r>
            <a:endParaRPr lang="en-US" dirty="0"/>
          </a:p>
        </p:txBody>
      </p:sp>
      <p:pic>
        <p:nvPicPr>
          <p:cNvPr id="4" name="Picture 3" descr="Screen Shot 2016-09-16 at 6.06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8" y="1471572"/>
            <a:ext cx="2005475" cy="1324078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Screen Shot 2016-09-16 at 6.07.0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955" y="1471572"/>
            <a:ext cx="1883904" cy="1327704"/>
          </a:xfrm>
          <a:prstGeom prst="rect">
            <a:avLst/>
          </a:prstGeom>
          <a:ln>
            <a:solidFill>
              <a:srgbClr val="4F81BD"/>
            </a:solidFill>
          </a:ln>
        </p:spPr>
      </p:pic>
      <p:cxnSp>
        <p:nvCxnSpPr>
          <p:cNvPr id="12" name="Straight Arrow Connector 11"/>
          <p:cNvCxnSpPr>
            <a:endCxn id="4" idx="3"/>
          </p:cNvCxnSpPr>
          <p:nvPr/>
        </p:nvCxnSpPr>
        <p:spPr>
          <a:xfrm flipH="1" flipV="1">
            <a:off x="2380483" y="2133611"/>
            <a:ext cx="1325846" cy="3031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706330" y="2436760"/>
            <a:ext cx="590649" cy="2362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Back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4405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Navigation by Link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Blank App </a:t>
            </a:r>
            <a:r>
              <a:rPr lang="ko-KR" altLang="en-US" dirty="0" smtClean="0"/>
              <a:t>생성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새로운 페이지 </a:t>
            </a:r>
            <a:r>
              <a:rPr lang="en-US" altLang="ko-KR" dirty="0" smtClean="0"/>
              <a:t>New </a:t>
            </a:r>
            <a:r>
              <a:rPr lang="ko-KR" altLang="en-US" dirty="0" smtClean="0"/>
              <a:t>생성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Blank App</a:t>
            </a:r>
            <a:r>
              <a:rPr lang="ko-KR" altLang="en-US" dirty="0" smtClean="0"/>
              <a:t>에 </a:t>
            </a:r>
            <a:r>
              <a:rPr lang="en-US" altLang="ko-KR" dirty="0" smtClean="0"/>
              <a:t>“Go</a:t>
            </a:r>
            <a:r>
              <a:rPr lang="ko-KR" altLang="en-US" dirty="0" smtClean="0"/>
              <a:t> </a:t>
            </a:r>
            <a:r>
              <a:rPr lang="en-US" altLang="ko-KR" dirty="0" smtClean="0"/>
              <a:t>to New” </a:t>
            </a:r>
            <a:r>
              <a:rPr lang="ko-KR" altLang="en-US" dirty="0" smtClean="0"/>
              <a:t>버튼 생성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버튼을 누르면 </a:t>
            </a:r>
            <a:r>
              <a:rPr lang="en-US" altLang="ko-KR" dirty="0" smtClean="0"/>
              <a:t>New </a:t>
            </a:r>
            <a:r>
              <a:rPr lang="ko-KR" altLang="en-US" dirty="0" smtClean="0"/>
              <a:t>페이지로 이동하도록 구현</a:t>
            </a:r>
            <a:endParaRPr lang="en-US" altLang="ko-KR" dirty="0" smtClean="0"/>
          </a:p>
          <a:p>
            <a:r>
              <a:rPr lang="ko-KR" altLang="en-US" dirty="0" smtClean="0"/>
              <a:t>기한</a:t>
            </a:r>
            <a:r>
              <a:rPr lang="en-US" altLang="ko-KR" dirty="0" smtClean="0"/>
              <a:t>:</a:t>
            </a:r>
            <a:r>
              <a:rPr lang="ko-KR" altLang="en-US" dirty="0" smtClean="0"/>
              <a:t> 수요일 수업시간 시작</a:t>
            </a:r>
            <a:endParaRPr lang="en-US" altLang="ko-KR" dirty="0" smtClean="0"/>
          </a:p>
          <a:p>
            <a:r>
              <a:rPr lang="ko-KR" altLang="en-US" dirty="0" smtClean="0"/>
              <a:t>제출</a:t>
            </a:r>
            <a:r>
              <a:rPr lang="en-US" altLang="ko-KR" dirty="0" smtClean="0"/>
              <a:t>:</a:t>
            </a:r>
          </a:p>
          <a:p>
            <a:pPr lvl="1"/>
            <a:r>
              <a:rPr lang="en-US" dirty="0" smtClean="0"/>
              <a:t>pages</a:t>
            </a:r>
            <a:r>
              <a:rPr lang="ko-KR" altLang="en-US" dirty="0" smtClean="0"/>
              <a:t> 폴더 전체 압축해서 제출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2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with a blank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Create a project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ionic start </a:t>
            </a:r>
            <a:r>
              <a:rPr lang="en-US" dirty="0" err="1" smtClean="0">
                <a:solidFill>
                  <a:srgbClr val="0000FF"/>
                </a:solidFill>
              </a:rPr>
              <a:t>blankapp</a:t>
            </a:r>
            <a:r>
              <a:rPr lang="en-US" dirty="0" smtClean="0">
                <a:solidFill>
                  <a:srgbClr val="0000FF"/>
                </a:solidFill>
              </a:rPr>
              <a:t> blank –v2 –</a:t>
            </a:r>
            <a:r>
              <a:rPr lang="en-US" dirty="0" err="1" smtClean="0">
                <a:solidFill>
                  <a:srgbClr val="0000FF"/>
                </a:solidFill>
              </a:rPr>
              <a:t>ts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cd </a:t>
            </a:r>
            <a:r>
              <a:rPr lang="en-US" dirty="0" err="1" smtClean="0"/>
              <a:t>blankapp</a:t>
            </a:r>
            <a:endParaRPr lang="en-US" dirty="0" smtClean="0"/>
          </a:p>
          <a:p>
            <a:r>
              <a:rPr lang="en-US" dirty="0" smtClean="0"/>
              <a:t>Add platforms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ionic platform add android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ionic platform add </a:t>
            </a:r>
            <a:r>
              <a:rPr lang="en-US" dirty="0" err="1" smtClean="0">
                <a:solidFill>
                  <a:srgbClr val="0000FF"/>
                </a:solidFill>
              </a:rPr>
              <a:t>ios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Test</a:t>
            </a:r>
          </a:p>
          <a:p>
            <a:pPr lvl="1"/>
            <a:r>
              <a:rPr lang="en-US" dirty="0" smtClean="0"/>
              <a:t>In a browser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ionic serve --lab</a:t>
            </a:r>
          </a:p>
          <a:p>
            <a:pPr lvl="1"/>
            <a:r>
              <a:rPr lang="en-US" dirty="0" smtClean="0"/>
              <a:t>Android emulator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ionic run android</a:t>
            </a:r>
          </a:p>
          <a:p>
            <a:pPr lvl="1"/>
            <a:r>
              <a:rPr lang="en-US" dirty="0" err="1" smtClean="0"/>
              <a:t>iOS</a:t>
            </a:r>
            <a:r>
              <a:rPr lang="en-US" dirty="0" smtClean="0"/>
              <a:t> simulator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ionic run </a:t>
            </a:r>
            <a:r>
              <a:rPr lang="en-US" dirty="0" err="1" smtClean="0">
                <a:solidFill>
                  <a:srgbClr val="0000FF"/>
                </a:solidFill>
              </a:rPr>
              <a:t>ios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Picture 3" descr="Screen Shot 2016-09-15 at 4.01.4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036" y="2111746"/>
            <a:ext cx="3221764" cy="392162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93552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6522" y="1747882"/>
            <a:ext cx="5758838" cy="4525963"/>
          </a:xfrm>
        </p:spPr>
        <p:txBody>
          <a:bodyPr/>
          <a:lstStyle/>
          <a:p>
            <a:r>
              <a:rPr lang="en-US" dirty="0" smtClean="0"/>
              <a:t>app</a:t>
            </a:r>
          </a:p>
          <a:p>
            <a:pPr lvl="1"/>
            <a:r>
              <a:rPr lang="en-US" dirty="0" smtClean="0"/>
              <a:t>All your codes go here</a:t>
            </a:r>
          </a:p>
          <a:p>
            <a:pPr lvl="1"/>
            <a:r>
              <a:rPr lang="en-US" dirty="0" smtClean="0"/>
              <a:t>Organized by pages</a:t>
            </a:r>
          </a:p>
          <a:p>
            <a:pPr lvl="1"/>
            <a:r>
              <a:rPr lang="en-US" dirty="0" smtClean="0"/>
              <a:t>Each page has: html, code, style</a:t>
            </a:r>
          </a:p>
          <a:p>
            <a:r>
              <a:rPr lang="en-US" dirty="0" smtClean="0"/>
              <a:t>www</a:t>
            </a:r>
          </a:p>
          <a:p>
            <a:pPr lvl="1"/>
            <a:r>
              <a:rPr lang="en-US" dirty="0" smtClean="0"/>
              <a:t>contains all compiled webpage</a:t>
            </a:r>
          </a:p>
          <a:p>
            <a:pPr lvl="1"/>
            <a:r>
              <a:rPr lang="en-US" dirty="0" smtClean="0"/>
              <a:t>DO NOT MODIFY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11004" y="259921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Screen Shot 2016-09-15 at 3.18.01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665"/>
          <a:stretch/>
        </p:blipFill>
        <p:spPr>
          <a:xfrm>
            <a:off x="457200" y="1506538"/>
            <a:ext cx="2126894" cy="499432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694013" y="3337622"/>
            <a:ext cx="1255131" cy="413510"/>
          </a:xfrm>
          <a:prstGeom prst="ellipse">
            <a:avLst/>
          </a:prstGeom>
          <a:noFill/>
          <a:ln w="12700" cmpd="sng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30335" y="2259540"/>
            <a:ext cx="1255131" cy="1019009"/>
          </a:xfrm>
          <a:prstGeom prst="ellipse">
            <a:avLst/>
          </a:prstGeom>
          <a:noFill/>
          <a:ln w="12700" cmpd="sng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31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app.ts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0706" y="1481941"/>
            <a:ext cx="3503294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Bootstrap an app</a:t>
            </a:r>
          </a:p>
          <a:p>
            <a:r>
              <a:rPr lang="en-US" dirty="0" smtClean="0"/>
              <a:t>Specify root page</a:t>
            </a:r>
          </a:p>
          <a:p>
            <a:r>
              <a:rPr lang="en-US" dirty="0" smtClean="0"/>
              <a:t>Associate with a view</a:t>
            </a:r>
          </a:p>
          <a:p>
            <a:endParaRPr lang="en-US" dirty="0"/>
          </a:p>
          <a:p>
            <a:r>
              <a:rPr lang="en-US" dirty="0" smtClean="0"/>
              <a:t>import</a:t>
            </a:r>
          </a:p>
          <a:p>
            <a:r>
              <a:rPr lang="en-US" dirty="0" smtClean="0"/>
              <a:t>@Component</a:t>
            </a:r>
          </a:p>
          <a:p>
            <a:r>
              <a:rPr lang="en-US" dirty="0" err="1" smtClean="0"/>
              <a:t>rootPage</a:t>
            </a:r>
            <a:endParaRPr lang="en-US" dirty="0"/>
          </a:p>
        </p:txBody>
      </p:sp>
      <p:pic>
        <p:nvPicPr>
          <p:cNvPr id="4" name="Picture 3" descr="Screen Shot 2016-09-15 at 3.44.01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79"/>
          <a:stretch/>
        </p:blipFill>
        <p:spPr>
          <a:xfrm>
            <a:off x="0" y="1417638"/>
            <a:ext cx="5448746" cy="535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323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1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import { &lt;class name&gt; } from &lt;path&gt;</a:t>
            </a:r>
          </a:p>
          <a:p>
            <a:pPr lvl="1"/>
            <a:r>
              <a:rPr lang="en-US" dirty="0" smtClean="0"/>
              <a:t>import only the specified class defined in the folder</a:t>
            </a:r>
          </a:p>
          <a:p>
            <a:pPr lvl="1"/>
            <a:r>
              <a:rPr lang="en-US" dirty="0" smtClean="0"/>
              <a:t>&lt;path&gt;</a:t>
            </a:r>
          </a:p>
          <a:p>
            <a:pPr lvl="2"/>
            <a:r>
              <a:rPr lang="en-US" dirty="0" smtClean="0"/>
              <a:t>predefined locations (found in </a:t>
            </a:r>
            <a:r>
              <a:rPr lang="en-US" i="1" dirty="0" err="1" smtClean="0"/>
              <a:t>node_modules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@angular</a:t>
            </a:r>
          </a:p>
          <a:p>
            <a:pPr lvl="3"/>
            <a:r>
              <a:rPr lang="en-US" dirty="0" smtClean="0"/>
              <a:t>ionic-angular</a:t>
            </a:r>
          </a:p>
          <a:p>
            <a:pPr lvl="2"/>
            <a:r>
              <a:rPr lang="en-US" dirty="0" smtClean="0"/>
              <a:t>my locations (rooted to </a:t>
            </a:r>
            <a:r>
              <a:rPr lang="en-US" i="1" dirty="0" smtClean="0"/>
              <a:t>current</a:t>
            </a:r>
            <a:r>
              <a:rPr lang="en-US" dirty="0" smtClean="0"/>
              <a:t> directory)</a:t>
            </a:r>
          </a:p>
          <a:p>
            <a:pPr lvl="3"/>
            <a:r>
              <a:rPr lang="en-US" dirty="0" smtClean="0"/>
              <a:t>./pages/home/home (from </a:t>
            </a:r>
            <a:r>
              <a:rPr lang="en-US" smtClean="0"/>
              <a:t>app.ts</a:t>
            </a:r>
            <a:r>
              <a:rPr lang="en-US" dirty="0" smtClean="0"/>
              <a:t>)</a:t>
            </a:r>
          </a:p>
          <a:p>
            <a:pPr lvl="3"/>
            <a:endParaRPr lang="en-US" dirty="0"/>
          </a:p>
        </p:txBody>
      </p:sp>
      <p:pic>
        <p:nvPicPr>
          <p:cNvPr id="4" name="Picture 3" descr="Screen Shot 2016-09-15 at 3.44.01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79" b="77399"/>
          <a:stretch/>
        </p:blipFill>
        <p:spPr>
          <a:xfrm>
            <a:off x="324304" y="5139234"/>
            <a:ext cx="5448746" cy="1211108"/>
          </a:xfrm>
          <a:prstGeom prst="rect">
            <a:avLst/>
          </a:prstGeom>
        </p:spPr>
      </p:pic>
      <p:sp>
        <p:nvSpPr>
          <p:cNvPr id="5" name="Right Brace 4"/>
          <p:cNvSpPr/>
          <p:nvPr/>
        </p:nvSpPr>
        <p:spPr>
          <a:xfrm>
            <a:off x="5861648" y="6054977"/>
            <a:ext cx="354944" cy="29536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60892" y="5995907"/>
            <a:ext cx="2555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my page classes</a:t>
            </a:r>
          </a:p>
          <a:p>
            <a:r>
              <a:rPr lang="en-US" dirty="0" smtClean="0"/>
              <a:t>that needs to be referred</a:t>
            </a:r>
            <a:endParaRPr lang="en-US" dirty="0"/>
          </a:p>
        </p:txBody>
      </p:sp>
      <p:sp>
        <p:nvSpPr>
          <p:cNvPr id="7" name="Right Brace 6"/>
          <p:cNvSpPr/>
          <p:nvPr/>
        </p:nvSpPr>
        <p:spPr>
          <a:xfrm>
            <a:off x="5861648" y="5139234"/>
            <a:ext cx="354944" cy="62037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276418" y="5242610"/>
            <a:ext cx="2686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classes from library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1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@Component decorator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927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Define the class as a component</a:t>
            </a:r>
          </a:p>
          <a:p>
            <a:r>
              <a:rPr lang="en-US" dirty="0" smtClean="0"/>
              <a:t>Component?</a:t>
            </a:r>
          </a:p>
          <a:p>
            <a:pPr lvl="1"/>
            <a:r>
              <a:rPr lang="en-US" dirty="0" smtClean="0"/>
              <a:t>reusable </a:t>
            </a:r>
            <a:r>
              <a:rPr lang="en-US" dirty="0"/>
              <a:t>UI </a:t>
            </a:r>
            <a:r>
              <a:rPr lang="en-US" dirty="0" smtClean="0"/>
              <a:t>element, the </a:t>
            </a:r>
            <a:r>
              <a:rPr lang="en-US" dirty="0"/>
              <a:t>building </a:t>
            </a:r>
            <a:r>
              <a:rPr lang="en-US" dirty="0" smtClean="0"/>
              <a:t>block</a:t>
            </a:r>
          </a:p>
          <a:p>
            <a:pPr lvl="1"/>
            <a:r>
              <a:rPr lang="en-US" dirty="0" smtClean="0"/>
              <a:t>HTML+CSS+JS</a:t>
            </a:r>
          </a:p>
          <a:p>
            <a:pPr lvl="1"/>
            <a:r>
              <a:rPr lang="en-US" dirty="0" smtClean="0"/>
              <a:t>HTML for Look, JS for model/behavior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@Component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template</a:t>
            </a:r>
            <a:r>
              <a:rPr lang="en-US" dirty="0" smtClean="0"/>
              <a:t>: inline HTML 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</a:rPr>
              <a:t>templateURL</a:t>
            </a:r>
            <a:r>
              <a:rPr lang="en-US" dirty="0" smtClean="0"/>
              <a:t>: refer to HTML file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selector</a:t>
            </a:r>
            <a:r>
              <a:rPr lang="en-US" dirty="0" smtClean="0"/>
              <a:t>: tag for this component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providers</a:t>
            </a:r>
            <a:r>
              <a:rPr lang="en-US" dirty="0" smtClean="0"/>
              <a:t>: services we want to inject to the component</a:t>
            </a:r>
          </a:p>
        </p:txBody>
      </p:sp>
      <p:pic>
        <p:nvPicPr>
          <p:cNvPr id="4" name="Picture 3" descr="Screen Shot 2016-09-15 at 3.44.01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67" r="19079" b="52319"/>
          <a:stretch/>
        </p:blipFill>
        <p:spPr>
          <a:xfrm>
            <a:off x="295325" y="5715307"/>
            <a:ext cx="5448746" cy="9599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65568" y="5715309"/>
            <a:ext cx="2888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property-to-variable binding</a:t>
            </a:r>
          </a:p>
          <a:p>
            <a:r>
              <a:rPr lang="en-US" i="1" dirty="0" smtClean="0"/>
              <a:t>[&lt;property&gt;]=“variable”</a:t>
            </a:r>
            <a:endParaRPr lang="en-US" i="1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5123890" y="6038475"/>
            <a:ext cx="841678" cy="461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186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</a:t>
            </a:r>
            <a:r>
              <a:rPr lang="en-US" dirty="0" err="1" smtClean="0"/>
              <a:t>MyApp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90205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rootPage</a:t>
            </a:r>
            <a:r>
              <a:rPr lang="en-US" dirty="0" smtClean="0">
                <a:solidFill>
                  <a:srgbClr val="0000FF"/>
                </a:solidFill>
              </a:rPr>
              <a:t>: any = </a:t>
            </a:r>
            <a:r>
              <a:rPr lang="en-US" dirty="0" err="1" smtClean="0">
                <a:solidFill>
                  <a:srgbClr val="0000FF"/>
                </a:solidFill>
              </a:rPr>
              <a:t>HomePage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define a member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rootPage</a:t>
            </a:r>
            <a:r>
              <a:rPr lang="en-US" dirty="0" smtClean="0"/>
              <a:t> of any type, assigned to </a:t>
            </a:r>
            <a:r>
              <a:rPr lang="en-US" dirty="0" err="1" smtClean="0"/>
              <a:t>HomePage</a:t>
            </a:r>
            <a:r>
              <a:rPr lang="en-US" dirty="0" smtClean="0"/>
              <a:t> component</a:t>
            </a:r>
          </a:p>
          <a:p>
            <a:pPr lvl="1"/>
            <a:r>
              <a:rPr lang="en-US" dirty="0" smtClean="0"/>
              <a:t>Later </a:t>
            </a:r>
            <a:r>
              <a:rPr lang="en-US" dirty="0" err="1" smtClean="0"/>
              <a:t>refered</a:t>
            </a:r>
            <a:r>
              <a:rPr lang="en-US" dirty="0" smtClean="0"/>
              <a:t> by &lt;ion-</a:t>
            </a:r>
            <a:r>
              <a:rPr lang="en-US" dirty="0" err="1" smtClean="0"/>
              <a:t>nav</a:t>
            </a:r>
            <a:r>
              <a:rPr lang="en-US" dirty="0" smtClean="0"/>
              <a:t>&gt; element</a:t>
            </a:r>
          </a:p>
          <a:p>
            <a:pPr lvl="2"/>
            <a:r>
              <a:rPr lang="en-US" dirty="0" smtClean="0"/>
              <a:t>&lt;ion-</a:t>
            </a:r>
            <a:r>
              <a:rPr lang="en-US" dirty="0" err="1" smtClean="0"/>
              <a:t>nav</a:t>
            </a:r>
            <a:r>
              <a:rPr lang="en-US" dirty="0" smtClean="0"/>
              <a:t> [root]=“</a:t>
            </a:r>
            <a:r>
              <a:rPr lang="en-US" dirty="0" err="1" smtClean="0"/>
              <a:t>rootPage</a:t>
            </a:r>
            <a:r>
              <a:rPr lang="en-US" dirty="0" smtClean="0"/>
              <a:t>”&gt;&lt;/ion-</a:t>
            </a:r>
            <a:r>
              <a:rPr lang="en-US" dirty="0" err="1" smtClean="0"/>
              <a:t>nav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constructor()</a:t>
            </a:r>
          </a:p>
          <a:p>
            <a:r>
              <a:rPr lang="en-US" dirty="0" err="1" smtClean="0"/>
              <a:t>StatusBar</a:t>
            </a:r>
            <a:r>
              <a:rPr lang="en-US" dirty="0" smtClean="0"/>
              <a:t> (plugin) (</a:t>
            </a:r>
            <a:r>
              <a:rPr lang="en-US" dirty="0" smtClean="0">
                <a:hlinkClick r:id="rId2"/>
              </a:rPr>
              <a:t>http://ionicframework.com/docs/v2/native/Status%20Bar/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native looking </a:t>
            </a:r>
            <a:r>
              <a:rPr lang="en-US" dirty="0" err="1" smtClean="0"/>
              <a:t>statusbar</a:t>
            </a:r>
            <a:endParaRPr lang="en-US" dirty="0" smtClean="0"/>
          </a:p>
          <a:p>
            <a:pPr lvl="1"/>
            <a:r>
              <a:rPr lang="en-US" dirty="0" err="1" smtClean="0"/>
              <a:t>styleDefault</a:t>
            </a:r>
            <a:r>
              <a:rPr lang="en-US" dirty="0" smtClean="0"/>
              <a:t>(): set default </a:t>
            </a:r>
            <a:br>
              <a:rPr lang="en-US" dirty="0" smtClean="0"/>
            </a:br>
            <a:r>
              <a:rPr lang="en-US" dirty="0" smtClean="0"/>
              <a:t>style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 descr="Screen Shot 2016-09-15 at 3.44.01 A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71" r="39912" b="9877"/>
          <a:stretch/>
        </p:blipFill>
        <p:spPr>
          <a:xfrm>
            <a:off x="4813797" y="4120338"/>
            <a:ext cx="4045952" cy="251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231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ionicBootstrap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bootstrap </a:t>
            </a:r>
            <a:r>
              <a:rPr lang="en-US" dirty="0"/>
              <a:t>your entire </a:t>
            </a:r>
            <a:r>
              <a:rPr lang="en-US" dirty="0" smtClean="0"/>
              <a:t>application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 </a:t>
            </a:r>
            <a:r>
              <a:rPr lang="en-US" dirty="0" err="1" smtClean="0"/>
              <a:t>param</a:t>
            </a:r>
            <a:r>
              <a:rPr lang="en-US" dirty="0" smtClean="0"/>
              <a:t>: a </a:t>
            </a:r>
            <a:r>
              <a:rPr lang="en-US" dirty="0"/>
              <a:t>root </a:t>
            </a:r>
            <a:r>
              <a:rPr lang="en-US" dirty="0" smtClean="0"/>
              <a:t>component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param</a:t>
            </a:r>
            <a:r>
              <a:rPr lang="en-US" dirty="0" smtClean="0"/>
              <a:t>: array of </a:t>
            </a:r>
            <a:r>
              <a:rPr lang="en-US" dirty="0"/>
              <a:t>providers </a:t>
            </a:r>
            <a:r>
              <a:rPr lang="en-US" dirty="0" smtClean="0"/>
              <a:t>injected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param</a:t>
            </a:r>
            <a:r>
              <a:rPr lang="en-US" dirty="0" smtClean="0"/>
              <a:t>: </a:t>
            </a:r>
            <a:r>
              <a:rPr lang="en-US" dirty="0" err="1" smtClean="0"/>
              <a:t>config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ex: </a:t>
            </a:r>
            <a:r>
              <a:rPr lang="en-US" dirty="0"/>
              <a:t>{</a:t>
            </a:r>
            <a:r>
              <a:rPr lang="en-US" dirty="0" err="1"/>
              <a:t>tabsPlacement</a:t>
            </a:r>
            <a:r>
              <a:rPr lang="en-US" dirty="0"/>
              <a:t>: 'bottom'}</a:t>
            </a:r>
          </a:p>
        </p:txBody>
      </p:sp>
      <p:pic>
        <p:nvPicPr>
          <p:cNvPr id="4" name="Picture 3" descr="Screen Shot 2016-09-15 at 3.44.01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28" r="19079"/>
          <a:stretch/>
        </p:blipFill>
        <p:spPr>
          <a:xfrm>
            <a:off x="457200" y="5954000"/>
            <a:ext cx="5448746" cy="41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5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0562" y="2082321"/>
            <a:ext cx="2377366" cy="11666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 smtClean="0"/>
              <a:t>&lt;body&gt;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&lt;ion-app&gt;&lt;/ion-app&gt;</a:t>
            </a:r>
          </a:p>
          <a:p>
            <a:r>
              <a:rPr lang="is-IS" dirty="0" smtClean="0"/>
              <a:t>…</a:t>
            </a:r>
          </a:p>
          <a:p>
            <a:r>
              <a:rPr lang="is-IS" dirty="0" smtClean="0"/>
              <a:t>&lt;/body&gt;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954" y="1742655"/>
            <a:ext cx="181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www/</a:t>
            </a:r>
            <a:r>
              <a:rPr lang="en-US" i="1" dirty="0" err="1" smtClean="0"/>
              <a:t>index.html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4035362" y="2101806"/>
            <a:ext cx="4159898" cy="11666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&lt;ion-</a:t>
            </a:r>
            <a:r>
              <a:rPr lang="en-US" dirty="0" err="1" smtClean="0"/>
              <a:t>nav</a:t>
            </a:r>
            <a:r>
              <a:rPr lang="en-US" dirty="0" smtClean="0"/>
              <a:t> [root]=“</a:t>
            </a:r>
            <a:r>
              <a:rPr lang="en-US" dirty="0" err="1" smtClean="0">
                <a:solidFill>
                  <a:srgbClr val="FF0000"/>
                </a:solidFill>
              </a:rPr>
              <a:t>rootPage</a:t>
            </a:r>
            <a:r>
              <a:rPr lang="en-US" dirty="0" smtClean="0"/>
              <a:t>”&gt;&lt;/ion-</a:t>
            </a:r>
            <a:r>
              <a:rPr lang="en-US" dirty="0" err="1" smtClean="0"/>
              <a:t>nav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80936" y="1747245"/>
            <a:ext cx="21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MyApp</a:t>
            </a:r>
            <a:r>
              <a:rPr lang="en-US" i="1" dirty="0" smtClean="0"/>
              <a:t> (app/</a:t>
            </a:r>
            <a:r>
              <a:rPr lang="en-US" i="1" dirty="0" err="1" smtClean="0"/>
              <a:t>app.ts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8" name="Rectangle 7"/>
          <p:cNvSpPr/>
          <p:nvPr/>
        </p:nvSpPr>
        <p:spPr>
          <a:xfrm>
            <a:off x="4005830" y="4498972"/>
            <a:ext cx="4680970" cy="11666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templateURL</a:t>
            </a:r>
            <a:r>
              <a:rPr lang="en-US" dirty="0" smtClean="0"/>
              <a:t>=“</a:t>
            </a:r>
            <a:r>
              <a:rPr lang="en-US" dirty="0" smtClean="0">
                <a:solidFill>
                  <a:srgbClr val="FF0000"/>
                </a:solidFill>
              </a:rPr>
              <a:t>build/pages/home/</a:t>
            </a:r>
            <a:r>
              <a:rPr lang="en-US" dirty="0" err="1" smtClean="0">
                <a:solidFill>
                  <a:srgbClr val="FF0000"/>
                </a:solidFill>
              </a:rPr>
              <a:t>home.html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00382" y="4129640"/>
            <a:ext cx="2656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HomePage</a:t>
            </a:r>
            <a:r>
              <a:rPr lang="en-US" i="1" dirty="0" smtClean="0"/>
              <a:t> (app/</a:t>
            </a:r>
            <a:r>
              <a:rPr lang="en-US" i="1" dirty="0" err="1" smtClean="0"/>
              <a:t>home.ts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10" name="Rectangle 9"/>
          <p:cNvSpPr/>
          <p:nvPr/>
        </p:nvSpPr>
        <p:spPr>
          <a:xfrm>
            <a:off x="633651" y="4115004"/>
            <a:ext cx="2097363" cy="22648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&lt;ion-header&gt;</a:t>
            </a:r>
          </a:p>
          <a:p>
            <a:r>
              <a:rPr lang="is-IS" dirty="0" smtClean="0"/>
              <a:t>…</a:t>
            </a:r>
          </a:p>
          <a:p>
            <a:r>
              <a:rPr lang="is-IS" dirty="0" smtClean="0"/>
              <a:t>&lt;/ion-header&gt;</a:t>
            </a:r>
          </a:p>
          <a:p>
            <a:endParaRPr lang="is-IS" dirty="0" smtClean="0"/>
          </a:p>
          <a:p>
            <a:r>
              <a:rPr lang="is-IS" dirty="0" smtClean="0"/>
              <a:t>&lt;ion-content&gt;</a:t>
            </a:r>
          </a:p>
          <a:p>
            <a:r>
              <a:rPr lang="is-IS" dirty="0" smtClean="0"/>
              <a:t>...</a:t>
            </a:r>
          </a:p>
          <a:p>
            <a:r>
              <a:rPr lang="en-US" dirty="0" smtClean="0"/>
              <a:t>&lt;/ion-content&gt;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21678" y="3779929"/>
            <a:ext cx="126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home.html</a:t>
            </a:r>
            <a:endParaRPr lang="en-US" i="1" dirty="0"/>
          </a:p>
        </p:txBody>
      </p:sp>
      <p:cxnSp>
        <p:nvCxnSpPr>
          <p:cNvPr id="13" name="Straight Arrow Connector 12"/>
          <p:cNvCxnSpPr>
            <a:stCxn id="4" idx="3"/>
            <a:endCxn id="6" idx="1"/>
          </p:cNvCxnSpPr>
          <p:nvPr/>
        </p:nvCxnSpPr>
        <p:spPr>
          <a:xfrm>
            <a:off x="2937928" y="2665667"/>
            <a:ext cx="1097434" cy="194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9" idx="0"/>
          </p:cNvCxnSpPr>
          <p:nvPr/>
        </p:nvCxnSpPr>
        <p:spPr>
          <a:xfrm>
            <a:off x="6115311" y="3268497"/>
            <a:ext cx="13175" cy="8611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1"/>
          </p:cNvCxnSpPr>
          <p:nvPr/>
        </p:nvCxnSpPr>
        <p:spPr>
          <a:xfrm flipH="1">
            <a:off x="2937929" y="5082318"/>
            <a:ext cx="1067901" cy="1899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716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2865</TotalTime>
  <Words>584</Words>
  <Application>Microsoft Macintosh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Ionic 2</vt:lpstr>
      <vt:lpstr>Start with a blank app</vt:lpstr>
      <vt:lpstr>Project structure</vt:lpstr>
      <vt:lpstr>app.ts</vt:lpstr>
      <vt:lpstr>import</vt:lpstr>
      <vt:lpstr>@Component decorator</vt:lpstr>
      <vt:lpstr>class MyApp</vt:lpstr>
      <vt:lpstr>ionicBootstrap</vt:lpstr>
      <vt:lpstr>Roadmap</vt:lpstr>
      <vt:lpstr>Home.ts/home.html</vt:lpstr>
      <vt:lpstr>Ionic Lab </vt:lpstr>
      <vt:lpstr>Add a new page</vt:lpstr>
      <vt:lpstr>Navigation (by Link)</vt:lpstr>
      <vt:lpstr>Navigation Stack</vt:lpstr>
      <vt:lpstr>Navigation Back (by Link)</vt:lpstr>
      <vt:lpstr>HW3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 2</dc:title>
  <dc:creator>Minho Shin</dc:creator>
  <cp:lastModifiedBy>Minho Shin</cp:lastModifiedBy>
  <cp:revision>60</cp:revision>
  <cp:lastPrinted>2016-09-19T11:11:03Z</cp:lastPrinted>
  <dcterms:created xsi:type="dcterms:W3CDTF">2016-09-14T17:56:49Z</dcterms:created>
  <dcterms:modified xsi:type="dcterms:W3CDTF">2016-09-19T11:11:05Z</dcterms:modified>
</cp:coreProperties>
</file>