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43" autoAdjust="0"/>
  </p:normalViewPr>
  <p:slideViewPr>
    <p:cSldViewPr snapToGrid="0" snapToObjects="1">
      <p:cViewPr>
        <p:scale>
          <a:sx n="95" d="100"/>
          <a:sy n="95" d="100"/>
        </p:scale>
        <p:origin x="-1248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hshin@mju.ac.kr/" TargetMode="External"/><Relationship Id="rId3" Type="http://schemas.openxmlformats.org/officeDocument/2006/relationships/hyperlink" Target="mailto:shinminho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831" y="4624668"/>
            <a:ext cx="5212369" cy="933450"/>
          </a:xfrm>
        </p:spPr>
        <p:txBody>
          <a:bodyPr>
            <a:normAutofit/>
          </a:bodyPr>
          <a:lstStyle/>
          <a:p>
            <a:r>
              <a:rPr lang="en-US" dirty="0" smtClean="0"/>
              <a:t>From Smartphone to Vehicle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Minho Shin, Computer Eng., MJU</a:t>
            </a:r>
          </a:p>
          <a:p>
            <a:r>
              <a:rPr lang="en-US" sz="1800" dirty="0" smtClean="0"/>
              <a:t>May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, 2013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67757" y="1779494"/>
            <a:ext cx="3613736" cy="2040905"/>
          </a:xfrm>
        </p:spPr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pic>
        <p:nvPicPr>
          <p:cNvPr id="8" name="Picture Placeholder 7" descr="smartphones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2198" r="1219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Placeholder 9" descr="dsrc-v2v2.jpe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4077" b="407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8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Vehicle &amp;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grid is a new power grid using IT tech.</a:t>
            </a:r>
          </a:p>
          <a:p>
            <a:r>
              <a:rPr lang="en-US" dirty="0" smtClean="0"/>
              <a:t>Problem with current power grid</a:t>
            </a:r>
          </a:p>
          <a:p>
            <a:pPr lvl="1"/>
            <a:r>
              <a:rPr lang="en-US" dirty="0" smtClean="0"/>
              <a:t>Not economic</a:t>
            </a:r>
          </a:p>
          <a:p>
            <a:pPr lvl="1"/>
            <a:r>
              <a:rPr lang="en-US" dirty="0" smtClean="0"/>
              <a:t>Not intelligent</a:t>
            </a:r>
          </a:p>
          <a:p>
            <a:pPr lvl="1"/>
            <a:r>
              <a:rPr lang="en-US" dirty="0" smtClean="0"/>
              <a:t>Not robust</a:t>
            </a:r>
          </a:p>
          <a:p>
            <a:r>
              <a:rPr lang="en-US" dirty="0" smtClean="0"/>
              <a:t>Ingredients for Smart Grid</a:t>
            </a:r>
          </a:p>
          <a:p>
            <a:pPr lvl="1"/>
            <a:r>
              <a:rPr lang="en-US" dirty="0" smtClean="0"/>
              <a:t>Advanced metering</a:t>
            </a:r>
          </a:p>
          <a:p>
            <a:pPr lvl="1"/>
            <a:r>
              <a:rPr lang="en-US" dirty="0" smtClean="0"/>
              <a:t>Demand-response control</a:t>
            </a:r>
          </a:p>
          <a:p>
            <a:pPr lvl="1"/>
            <a:r>
              <a:rPr lang="en-US" dirty="0" smtClean="0"/>
              <a:t>Electric Vehicle: V2G using charging &amp; discharging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EV&amp;SG: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40568"/>
            <a:ext cx="7556313" cy="4144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Build an Interoperability Test System for EV-charging 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3-year project, Prof. Jang &amp; Kim &amp; Shin</a:t>
            </a:r>
            <a:endParaRPr lang="en-US" dirty="0"/>
          </a:p>
        </p:txBody>
      </p:sp>
      <p:pic>
        <p:nvPicPr>
          <p:cNvPr id="4" name="Picture 3" descr="Screen Shot 2013-05-03 at 3.57.1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76" y="3074737"/>
            <a:ext cx="6834311" cy="36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Human-centric Mobile Computing Lab</a:t>
            </a:r>
          </a:p>
          <a:p>
            <a:pPr lvl="1"/>
            <a:r>
              <a:rPr lang="en-US" dirty="0" err="1" smtClean="0"/>
              <a:t>HMCL.mju.ac.kr</a:t>
            </a:r>
            <a:endParaRPr lang="en-US" dirty="0" smtClean="0"/>
          </a:p>
          <a:p>
            <a:pPr lvl="1"/>
            <a:r>
              <a:rPr lang="en-US" dirty="0" err="1" smtClean="0"/>
              <a:t>Rm</a:t>
            </a:r>
            <a:r>
              <a:rPr lang="en-US" dirty="0" smtClean="0"/>
              <a:t> 5745</a:t>
            </a:r>
          </a:p>
          <a:p>
            <a:pPr lvl="1"/>
            <a:r>
              <a:rPr lang="en-US" dirty="0" smtClean="0"/>
              <a:t>1 Grad, 4 Under</a:t>
            </a:r>
          </a:p>
          <a:p>
            <a:r>
              <a:rPr lang="en-US" dirty="0" smtClean="0"/>
              <a:t>Contact</a:t>
            </a:r>
          </a:p>
          <a:p>
            <a:pPr lvl="1"/>
            <a:r>
              <a:rPr lang="en-US" dirty="0" smtClean="0">
                <a:hlinkClick r:id="rId2"/>
              </a:rPr>
              <a:t>mhshin@mju.ac.kr/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shinminho@gmail.com</a:t>
            </a:r>
            <a:endParaRPr lang="en-US" dirty="0" smtClean="0"/>
          </a:p>
          <a:p>
            <a:pPr lvl="1"/>
            <a:r>
              <a:rPr lang="en-US" dirty="0" err="1" smtClean="0"/>
              <a:t>Rm</a:t>
            </a:r>
            <a:r>
              <a:rPr lang="en-US" dirty="0" smtClean="0"/>
              <a:t> 5742</a:t>
            </a:r>
          </a:p>
          <a:p>
            <a:pPr lvl="1"/>
            <a:r>
              <a:rPr lang="en-US" dirty="0" smtClean="0"/>
              <a:t>Phone: 6786</a:t>
            </a:r>
          </a:p>
        </p:txBody>
      </p:sp>
    </p:spTree>
    <p:extLst>
      <p:ext uri="{BB962C8B-B14F-4D97-AF65-F5344CB8AC3E}">
        <p14:creationId xmlns:p14="http://schemas.microsoft.com/office/powerpoint/2010/main" val="385310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</a:t>
            </a:r>
            <a:r>
              <a:rPr lang="en-US" sz="2400" dirty="0"/>
              <a:t>M</a:t>
            </a:r>
            <a:r>
              <a:rPr lang="en-US" sz="2400" dirty="0" smtClean="0"/>
              <a:t>obile Computing?</a:t>
            </a:r>
          </a:p>
          <a:p>
            <a:r>
              <a:rPr lang="en-US" dirty="0"/>
              <a:t>Projects: Topics of interest</a:t>
            </a:r>
            <a:endParaRPr lang="en-US" sz="2400" dirty="0" smtClean="0"/>
          </a:p>
          <a:p>
            <a:r>
              <a:rPr lang="en-US" sz="2400" dirty="0" smtClean="0"/>
              <a:t>Past &amp; present projects</a:t>
            </a:r>
          </a:p>
          <a:p>
            <a:pPr lvl="1"/>
            <a:r>
              <a:rPr lang="en-US" sz="2000" dirty="0" smtClean="0"/>
              <a:t>Mobile Health</a:t>
            </a:r>
          </a:p>
          <a:p>
            <a:pPr lvl="1"/>
            <a:r>
              <a:rPr lang="en-US" dirty="0" smtClean="0"/>
              <a:t>Intelligent Transportation System</a:t>
            </a:r>
          </a:p>
          <a:p>
            <a:pPr lvl="1"/>
            <a:r>
              <a:rPr lang="en-US" sz="2000" dirty="0" smtClean="0"/>
              <a:t>Electric Vehicle &amp; Smart Grid</a:t>
            </a:r>
          </a:p>
        </p:txBody>
      </p:sp>
    </p:spTree>
    <p:extLst>
      <p:ext uri="{BB962C8B-B14F-4D97-AF65-F5344CB8AC3E}">
        <p14:creationId xmlns:p14="http://schemas.microsoft.com/office/powerpoint/2010/main" val="284859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/>
              <a:t>E</a:t>
            </a:r>
            <a:r>
              <a:rPr lang="en-US" i="1" dirty="0" smtClean="0"/>
              <a:t>verything that computes on the move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Laptop Computers</a:t>
            </a:r>
          </a:p>
          <a:p>
            <a:pPr lvl="1"/>
            <a:r>
              <a:rPr lang="en-US" dirty="0" smtClean="0"/>
              <a:t>Smartphones/ Tablets</a:t>
            </a:r>
          </a:p>
          <a:p>
            <a:pPr lvl="1"/>
            <a:r>
              <a:rPr lang="en-US" dirty="0" smtClean="0"/>
              <a:t>Vehicles</a:t>
            </a:r>
          </a:p>
          <a:p>
            <a:pPr lvl="1"/>
            <a:r>
              <a:rPr lang="en-US" dirty="0" smtClean="0"/>
              <a:t>Sensing devices</a:t>
            </a:r>
          </a:p>
          <a:p>
            <a:pPr lvl="1"/>
            <a:r>
              <a:rPr lang="en-US" dirty="0" smtClean="0"/>
              <a:t>Smart devices: cameras, watches, pens, papers, glasses</a:t>
            </a:r>
          </a:p>
        </p:txBody>
      </p:sp>
    </p:spTree>
    <p:extLst>
      <p:ext uri="{BB962C8B-B14F-4D97-AF65-F5344CB8AC3E}">
        <p14:creationId xmlns:p14="http://schemas.microsoft.com/office/powerpoint/2010/main" val="329535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Special with Mobile C.?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330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Good news:</a:t>
            </a:r>
          </a:p>
          <a:p>
            <a:pPr lvl="1"/>
            <a:r>
              <a:rPr lang="en-US" dirty="0" smtClean="0"/>
              <a:t>Environment changes</a:t>
            </a:r>
          </a:p>
          <a:p>
            <a:pPr lvl="2"/>
            <a:r>
              <a:rPr lang="en-US" i="1" dirty="0" smtClean="0"/>
              <a:t>and computing changes environment</a:t>
            </a:r>
          </a:p>
          <a:p>
            <a:pPr lvl="1"/>
            <a:r>
              <a:rPr lang="en-US" dirty="0" smtClean="0"/>
              <a:t>Carried by human (mostly)</a:t>
            </a:r>
          </a:p>
          <a:p>
            <a:pPr lvl="2"/>
            <a:r>
              <a:rPr lang="en-US" i="1" dirty="0" smtClean="0"/>
              <a:t>huge impact on human life</a:t>
            </a:r>
          </a:p>
          <a:p>
            <a:pPr lvl="1"/>
            <a:r>
              <a:rPr lang="en-US" dirty="0" smtClean="0"/>
              <a:t>Local proximity with peers</a:t>
            </a:r>
          </a:p>
          <a:p>
            <a:pPr lvl="2"/>
            <a:r>
              <a:rPr lang="en-US" i="1" dirty="0" smtClean="0"/>
              <a:t>collaborative computing</a:t>
            </a:r>
          </a:p>
          <a:p>
            <a:r>
              <a:rPr lang="en-US" dirty="0" smtClean="0"/>
              <a:t>Bad news:</a:t>
            </a:r>
          </a:p>
          <a:p>
            <a:pPr lvl="1"/>
            <a:r>
              <a:rPr lang="en-US" dirty="0" smtClean="0"/>
              <a:t>Limited resource</a:t>
            </a:r>
          </a:p>
          <a:p>
            <a:pPr lvl="1"/>
            <a:r>
              <a:rPr lang="en-US" dirty="0" smtClean="0"/>
              <a:t>Dynamic circumstances</a:t>
            </a:r>
          </a:p>
          <a:p>
            <a:pPr lvl="1"/>
            <a:r>
              <a:rPr lang="en-US" dirty="0" smtClean="0"/>
              <a:t>Carried by human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6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Projects: Topics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Networking with Mobility</a:t>
            </a:r>
          </a:p>
          <a:p>
            <a:r>
              <a:rPr lang="en-US" dirty="0" smtClean="0"/>
              <a:t>People</a:t>
            </a:r>
            <a:r>
              <a:rPr lang="en-US" dirty="0" smtClean="0"/>
              <a:t>-centric large-scale sensing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Mobile health monitoring</a:t>
            </a:r>
          </a:p>
          <a:p>
            <a:r>
              <a:rPr lang="en-US" dirty="0" smtClean="0"/>
              <a:t>Privacy-aware sensing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Intelligent Transportation System</a:t>
            </a:r>
          </a:p>
          <a:p>
            <a:r>
              <a:rPr lang="en-US" i="1" dirty="0" smtClean="0">
                <a:solidFill>
                  <a:srgbClr val="3366FF"/>
                </a:solidFill>
              </a:rPr>
              <a:t>Electric Vehicle &amp; Smart Grid</a:t>
            </a:r>
          </a:p>
          <a:p>
            <a:r>
              <a:rPr lang="en-US" i="1" dirty="0" smtClean="0"/>
              <a:t>Smartphone privacy</a:t>
            </a:r>
          </a:p>
          <a:p>
            <a:r>
              <a:rPr lang="en-US" i="1" dirty="0" smtClean="0"/>
              <a:t>Mobile cloudlet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762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Health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user’s health-related contexts using sensors, mobile phone, and cloud system</a:t>
            </a:r>
            <a:endParaRPr lang="en-US" dirty="0"/>
          </a:p>
        </p:txBody>
      </p:sp>
      <p:pic>
        <p:nvPicPr>
          <p:cNvPr id="4" name="Picture 3" descr="healthmonito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94" y="2792546"/>
            <a:ext cx="5420606" cy="4065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6405" y="3315170"/>
            <a:ext cx="3275256" cy="1754327"/>
          </a:xfrm>
          <a:prstGeom prst="rect">
            <a:avLst/>
          </a:prstGeom>
          <a:noFill/>
          <a:ln>
            <a:solidFill>
              <a:schemeClr val="accent2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Monitor </a:t>
            </a:r>
            <a:r>
              <a:rPr lang="en-US" dirty="0"/>
              <a:t>Parkinson’s </a:t>
            </a:r>
            <a:r>
              <a:rPr lang="en-US" dirty="0" smtClean="0"/>
              <a:t>Disease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 Stress Level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Brain </a:t>
            </a:r>
            <a:r>
              <a:rPr lang="en-US" dirty="0" smtClean="0"/>
              <a:t>Monitoring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Cardiovascular Pressure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 Physical </a:t>
            </a:r>
            <a:r>
              <a:rPr lang="en-US" dirty="0" smtClean="0"/>
              <a:t>Rehabilitation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 Fitness </a:t>
            </a:r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9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ptop-privac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0478" y="2025247"/>
            <a:ext cx="2998354" cy="2165387"/>
          </a:xfrm>
          <a:prstGeom prst="rect">
            <a:avLst/>
          </a:prstGeom>
        </p:spPr>
      </p:pic>
      <p:pic>
        <p:nvPicPr>
          <p:cNvPr id="7" name="Picture 6" descr="MDM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611752" y="2117447"/>
            <a:ext cx="3080544" cy="2073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mHealth</a:t>
            </a:r>
            <a:r>
              <a:rPr lang="en-US" dirty="0" smtClean="0"/>
              <a:t>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 smtClean="0"/>
              <a:t>Data quality (2008, 2012)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 smtClean="0"/>
              <a:t>Patient verification (2009)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Privacy (2010, 2011, 2013)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r>
              <a:rPr lang="en-US" dirty="0" smtClean="0"/>
              <a:t> (</a:t>
            </a:r>
            <a:r>
              <a:rPr lang="en-US" dirty="0" smtClean="0"/>
              <a:t>under sub.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Content Placeholder 4" descr="ecg-featu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752" y="4494533"/>
            <a:ext cx="3355231" cy="1944815"/>
          </a:xfrm>
          <a:prstGeom prst="rect">
            <a:avLst/>
          </a:prstGeom>
        </p:spPr>
      </p:pic>
      <p:pic>
        <p:nvPicPr>
          <p:cNvPr id="11" name="Picture 10" descr="Screen Shot 2013-05-03 at 10.23.5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3" y="4494532"/>
            <a:ext cx="2142393" cy="20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Transportation System (ITS)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474" y="1990204"/>
            <a:ext cx="7556313" cy="4144963"/>
          </a:xfrm>
        </p:spPr>
        <p:txBody>
          <a:bodyPr/>
          <a:lstStyle/>
          <a:p>
            <a:r>
              <a:rPr lang="en-US" dirty="0" smtClean="0"/>
              <a:t>Exploit sensing &amp; communication of vehicles to build a better transportation system</a:t>
            </a:r>
          </a:p>
          <a:p>
            <a:pPr lvl="1"/>
            <a:r>
              <a:rPr lang="en-US" dirty="0" smtClean="0"/>
              <a:t>from vehicle location to high-quality traffic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95" y="3644988"/>
            <a:ext cx="2919492" cy="1919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740" y="3287451"/>
            <a:ext cx="2434523" cy="2630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4874" y="5904334"/>
            <a:ext cx="8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V2I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5906" y="5913338"/>
            <a:ext cx="8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V2V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82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5-03 at 3.3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20" y="2954420"/>
            <a:ext cx="5990486" cy="3703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ITS: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 ITS simulator for V2I (2011)</a:t>
            </a:r>
          </a:p>
          <a:p>
            <a:pPr>
              <a:lnSpc>
                <a:spcPct val="60000"/>
              </a:lnSpc>
            </a:pPr>
            <a:r>
              <a:rPr lang="en-US" dirty="0" smtClean="0"/>
              <a:t>Build and ITS simulator for V2V (2012)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9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120</TotalTime>
  <Words>369</Words>
  <Application>Microsoft Macintosh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From Smartphone to Vehicle</vt:lpstr>
      <vt:lpstr>Outline</vt:lpstr>
      <vt:lpstr>Mobile Computing</vt:lpstr>
      <vt:lpstr>What’s Special with Mobile C.?</vt:lpstr>
      <vt:lpstr>Projects: Topics of interest</vt:lpstr>
      <vt:lpstr>Mobile Health Monitoring</vt:lpstr>
      <vt:lpstr>mHealth: Challenges</vt:lpstr>
      <vt:lpstr>Intelligent Transportation System (ITS)</vt:lpstr>
      <vt:lpstr>ITS: Project</vt:lpstr>
      <vt:lpstr>Electric Vehicle &amp; Smart Grid</vt:lpstr>
      <vt:lpstr>EV&amp;SG: Project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51</cp:revision>
  <dcterms:created xsi:type="dcterms:W3CDTF">2013-05-02T17:20:59Z</dcterms:created>
  <dcterms:modified xsi:type="dcterms:W3CDTF">2013-05-03T01:34:55Z</dcterms:modified>
</cp:coreProperties>
</file>