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334" autoAdjust="0"/>
  </p:normalViewPr>
  <p:slideViewPr>
    <p:cSldViewPr snapToGrid="0" snapToObjects="1">
      <p:cViewPr varScale="1">
        <p:scale>
          <a:sx n="96" d="100"/>
          <a:sy n="96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1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4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4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1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1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3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DA2-F480-F841-A1EE-3AE949B8834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5BE6-8A65-BC41-B2B2-00CD4FC9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gif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5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20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8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22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2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0"/>
            <a:ext cx="8698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9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25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01"/>
            <a:ext cx="9144000" cy="65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27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30"/>
            <a:ext cx="9144000" cy="68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94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2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3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3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8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32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35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34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84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3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84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12.48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4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3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58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2.00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40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5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1.5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2.00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30"/>
          <a:stretch/>
        </p:blipFill>
        <p:spPr>
          <a:xfrm>
            <a:off x="733431" y="240569"/>
            <a:ext cx="7518400" cy="216725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3" name="Picture 2" descr="Screen Shot 2015-06-04 at 2.27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1" y="2516426"/>
            <a:ext cx="6908800" cy="11557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4" name="Picture 3" descr="heartbea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3" y="3672126"/>
            <a:ext cx="4673508" cy="31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4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4 at 2.04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44328" r="19035"/>
          <a:stretch/>
        </p:blipFill>
        <p:spPr>
          <a:xfrm>
            <a:off x="198423" y="410124"/>
            <a:ext cx="5106089" cy="1329216"/>
          </a:xfrm>
          <a:prstGeom prst="rect">
            <a:avLst/>
          </a:prstGeom>
        </p:spPr>
      </p:pic>
      <p:pic>
        <p:nvPicPr>
          <p:cNvPr id="5" name="Picture 4" descr="Screen Shot 2015-06-04 at 2.32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3" y="2398648"/>
            <a:ext cx="7683500" cy="1346200"/>
          </a:xfrm>
          <a:prstGeom prst="rect">
            <a:avLst/>
          </a:prstGeom>
        </p:spPr>
      </p:pic>
      <p:pic>
        <p:nvPicPr>
          <p:cNvPr id="2" name="Picture 1" descr="heartblea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35" y="185217"/>
            <a:ext cx="3316122" cy="2213431"/>
          </a:xfrm>
          <a:prstGeom prst="rect">
            <a:avLst/>
          </a:prstGeom>
        </p:spPr>
      </p:pic>
      <p:pic>
        <p:nvPicPr>
          <p:cNvPr id="6" name="Picture 5" descr="Screen Shot 2015-06-04 at 2.33.3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3" y="3744848"/>
            <a:ext cx="7670800" cy="1524000"/>
          </a:xfrm>
          <a:prstGeom prst="rect">
            <a:avLst/>
          </a:prstGeom>
        </p:spPr>
      </p:pic>
      <p:pic>
        <p:nvPicPr>
          <p:cNvPr id="7" name="Picture 6" descr="Screen Shot 2015-06-04 at 2.33.4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3" y="5452661"/>
            <a:ext cx="7734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12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2.38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8387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17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4 at 2.3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766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30"/>
            <a:ext cx="9144000" cy="62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9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" y="0"/>
            <a:ext cx="8983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84"/>
            <a:ext cx="9144000" cy="60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8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398"/>
            <a:ext cx="9144000" cy="60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78"/>
            <a:ext cx="9144000" cy="67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1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18"/>
            <a:ext cx="9144000" cy="63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4.5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735"/>
            <a:ext cx="9144000" cy="63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</Words>
  <Application>Microsoft Macintosh PowerPoint</Application>
  <PresentationFormat>On-screen Show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Software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Security</dc:title>
  <dc:creator>Minho Shin</dc:creator>
  <cp:lastModifiedBy>Minho Shin</cp:lastModifiedBy>
  <cp:revision>9</cp:revision>
  <dcterms:created xsi:type="dcterms:W3CDTF">2015-06-03T15:34:41Z</dcterms:created>
  <dcterms:modified xsi:type="dcterms:W3CDTF">2015-06-03T17:39:03Z</dcterms:modified>
</cp:coreProperties>
</file>