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3" r:id="rId1"/>
  </p:sldMasterIdLst>
  <p:sldIdLst>
    <p:sldId id="300" r:id="rId2"/>
    <p:sldId id="301" r:id="rId3"/>
    <p:sldId id="302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8" autoAdjust="0"/>
    <p:restoredTop sz="94660"/>
  </p:normalViewPr>
  <p:slideViewPr>
    <p:cSldViewPr>
      <p:cViewPr varScale="1">
        <p:scale>
          <a:sx n="107" d="100"/>
          <a:sy n="107" d="100"/>
        </p:scale>
        <p:origin x="-102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F63E9AC-BBC2-4065-8E78-2FDE310D3D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026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C62528F-A4BE-4F65-AA47-86A23F9BC4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944EC39-FB3B-47AA-AA0A-8011B1DF7C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6917D26-57B8-4263-AB4C-D9AE6CF731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CFA15C6-DE75-41E5-8DB9-4A9C0A4AEF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49E35D-5203-4B20-8443-7C1F6C63A4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03472C6-2FFC-461F-88A8-83959A86BF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C701EA-65A4-4459-A228-2F4A750C70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732A2B6-29D5-4417-A9B8-DC08125D32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7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1C9F3A2-1390-4748-8BAA-6261E0143C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058EFA1-9F8A-4FD8-BC0E-3D39B05110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pic>
        <p:nvPicPr>
          <p:cNvPr id="11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058863E-DCAC-415E-B61A-8EDB652FBA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3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Advantages of DSR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1600200"/>
            <a:ext cx="7772400" cy="4687887"/>
          </a:xfrm>
        </p:spPr>
        <p:txBody>
          <a:bodyPr>
            <a:normAutofit/>
          </a:bodyPr>
          <a:lstStyle/>
          <a:p>
            <a:r>
              <a:rPr lang="en-US" dirty="0" smtClean="0"/>
              <a:t>Routes maintained only between hosts who need to communicate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Reduces </a:t>
            </a:r>
            <a:r>
              <a:rPr lang="en-US" dirty="0" smtClean="0"/>
              <a:t>overhead of route maintenance</a:t>
            </a:r>
          </a:p>
          <a:p>
            <a:r>
              <a:rPr lang="en-US" dirty="0" smtClean="0"/>
              <a:t>Route caching can further reduce route discovery overhead</a:t>
            </a:r>
          </a:p>
          <a:p>
            <a:r>
              <a:rPr lang="en-US" dirty="0" smtClean="0"/>
              <a:t>A single route discovery may yield many routes to the destination, due to intermediate hosts replying from local caches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Disadvantages of DSR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1752600"/>
            <a:ext cx="7772400" cy="46878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Packet header size grows with route length due to source routing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Flood </a:t>
            </a:r>
            <a:r>
              <a:rPr lang="en-US" dirty="0" smtClean="0"/>
              <a:t>of route requests may potentially reach all hosts in the network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Potential </a:t>
            </a:r>
            <a:r>
              <a:rPr lang="en-US" dirty="0" smtClean="0"/>
              <a:t>collisions between route requests propagated by neighboring hosts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Insertion </a:t>
            </a:r>
            <a:r>
              <a:rPr lang="en-US" dirty="0" smtClean="0"/>
              <a:t>of random delays before forwarding RREQ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Disadvantages of DSR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1524000"/>
            <a:ext cx="7772400" cy="46878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Increased contention if too many route replies come back due to hosts replying using their local cache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Route Reply </a:t>
            </a:r>
            <a:r>
              <a:rPr lang="en-US" i="1" dirty="0" smtClean="0">
                <a:solidFill>
                  <a:srgbClr val="990000"/>
                </a:solidFill>
              </a:rPr>
              <a:t>Storm</a:t>
            </a:r>
            <a:r>
              <a:rPr lang="en-US" dirty="0" smtClean="0"/>
              <a:t> problem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Stale caches will lead to increased overhead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1627</TotalTime>
  <Words>118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Advantages of DSR</vt:lpstr>
      <vt:lpstr>Disadvantages of DSR</vt:lpstr>
      <vt:lpstr>Disadvantages of DSR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Source Routing in Ad Hoc Wireless Networks</dc:title>
  <dc:creator>Brian Overstreet</dc:creator>
  <cp:lastModifiedBy>Saad</cp:lastModifiedBy>
  <cp:revision>208</cp:revision>
  <dcterms:created xsi:type="dcterms:W3CDTF">2005-09-29T01:58:55Z</dcterms:created>
  <dcterms:modified xsi:type="dcterms:W3CDTF">2012-10-09T16:22:01Z</dcterms:modified>
</cp:coreProperties>
</file>