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931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192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480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74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5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6858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3273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7055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067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90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791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B8484-38D8-4206-9AA9-448AB340E287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2EBFF-7811-4EAD-A2D3-5424FFD84F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587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/>
              <a:t>장점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투표관리 투명성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투표 참여율 상승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총비용 감소</a:t>
            </a:r>
            <a:r>
              <a:rPr lang="en-US" altLang="ko-KR" dirty="0" smtClean="0"/>
              <a:t>(</a:t>
            </a:r>
            <a:r>
              <a:rPr lang="ko-KR" altLang="en-US" dirty="0" smtClean="0"/>
              <a:t>절감하는 비용 중 일부를 투표자에 </a:t>
            </a:r>
            <a:r>
              <a:rPr lang="en-US" altLang="ko-KR" dirty="0" smtClean="0"/>
              <a:t>ether </a:t>
            </a:r>
            <a:r>
              <a:rPr lang="ko-KR" altLang="en-US" dirty="0" smtClean="0"/>
              <a:t>로 지급</a:t>
            </a:r>
            <a:r>
              <a:rPr lang="en-US" altLang="ko-K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415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주요 기능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투표구 관리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일정 관리</a:t>
            </a:r>
          </a:p>
          <a:p>
            <a:pPr marL="0" indent="0">
              <a:buNone/>
            </a:pPr>
            <a:r>
              <a:rPr lang="ko-KR" altLang="en-US" dirty="0" smtClean="0"/>
              <a:t>    * 입후보 기간</a:t>
            </a:r>
          </a:p>
          <a:p>
            <a:pPr marL="0" indent="0">
              <a:buNone/>
            </a:pPr>
            <a:r>
              <a:rPr lang="ko-KR" altLang="en-US" dirty="0" smtClean="0"/>
              <a:t>    * 유권자 확인 기간</a:t>
            </a:r>
            <a:r>
              <a:rPr lang="en-US" altLang="ko-KR" dirty="0" smtClean="0"/>
              <a:t>(</a:t>
            </a:r>
            <a:r>
              <a:rPr lang="ko-KR" altLang="en-US" dirty="0" smtClean="0"/>
              <a:t>의무 아님</a:t>
            </a:r>
            <a:r>
              <a:rPr lang="en-US" altLang="ko-KR" dirty="0" smtClean="0"/>
              <a:t>)</a:t>
            </a:r>
          </a:p>
          <a:p>
            <a:pPr marL="0" indent="0">
              <a:buNone/>
            </a:pPr>
            <a:r>
              <a:rPr lang="en-US" altLang="ko-KR" dirty="0" smtClean="0"/>
              <a:t>    * </a:t>
            </a:r>
            <a:r>
              <a:rPr lang="ko-KR" altLang="en-US" dirty="0" smtClean="0"/>
              <a:t>투표 기간</a:t>
            </a:r>
          </a:p>
        </p:txBody>
      </p:sp>
    </p:spTree>
    <p:extLst>
      <p:ext uri="{BB962C8B-B14F-4D97-AF65-F5344CB8AC3E}">
        <p14:creationId xmlns:p14="http://schemas.microsoft.com/office/powerpoint/2010/main" val="277588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주요 기능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입후보</a:t>
            </a:r>
          </a:p>
          <a:p>
            <a:pPr marL="0" indent="0">
              <a:buNone/>
            </a:pPr>
            <a:r>
              <a:rPr lang="ko-KR" altLang="en-US" dirty="0" smtClean="0"/>
              <a:t>    * 후보 등록</a:t>
            </a:r>
          </a:p>
          <a:p>
            <a:pPr marL="0" indent="0">
              <a:buNone/>
            </a:pPr>
            <a:r>
              <a:rPr lang="ko-KR" altLang="en-US" dirty="0" smtClean="0"/>
              <a:t>    * 후보 사퇴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유권자 관리</a:t>
            </a:r>
          </a:p>
          <a:p>
            <a:pPr marL="0" indent="0">
              <a:buNone/>
            </a:pPr>
            <a:r>
              <a:rPr lang="ko-KR" altLang="en-US" dirty="0" smtClean="0"/>
              <a:t>    * 해당하는 투표구 지정</a:t>
            </a:r>
          </a:p>
          <a:p>
            <a:pPr marL="0" indent="0">
              <a:buNone/>
            </a:pPr>
            <a:r>
              <a:rPr lang="ko-KR" altLang="en-US" dirty="0" smtClean="0"/>
              <a:t>    * 거주지 확인</a:t>
            </a:r>
          </a:p>
          <a:p>
            <a:pPr marL="0" indent="0">
              <a:buNone/>
            </a:pPr>
            <a:r>
              <a:rPr lang="ko-KR" altLang="en-US" dirty="0" smtClean="0"/>
              <a:t>    * 투표권 여부 확인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투표 개시 및 종료 알림</a:t>
            </a:r>
          </a:p>
          <a:p>
            <a:pPr marL="0" indent="0">
              <a:buNone/>
            </a:pP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275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주요 기능</a:t>
            </a:r>
          </a:p>
          <a:p>
            <a:pPr marL="0" indent="0">
              <a:buNone/>
            </a:pPr>
            <a:r>
              <a:rPr lang="en-US" altLang="ko-KR" dirty="0" smtClean="0"/>
              <a:t> - </a:t>
            </a:r>
            <a:r>
              <a:rPr lang="ko-KR" altLang="en-US" dirty="0" smtClean="0"/>
              <a:t>투표 독려</a:t>
            </a:r>
          </a:p>
          <a:p>
            <a:pPr marL="0" indent="0">
              <a:buNone/>
            </a:pPr>
            <a:r>
              <a:rPr lang="ko-KR" altLang="en-US" dirty="0" smtClean="0"/>
              <a:t>    * 투표마감 전 지정된 일정 시각까지 투표하지 않은 유권자에게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투표 독려 알림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투표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투표자에게 </a:t>
            </a:r>
            <a:r>
              <a:rPr lang="en-US" altLang="ko-KR" dirty="0" smtClean="0"/>
              <a:t>ether credit </a:t>
            </a:r>
            <a:r>
              <a:rPr lang="ko-KR" altLang="en-US" dirty="0" smtClean="0"/>
              <a:t>제공</a:t>
            </a:r>
          </a:p>
          <a:p>
            <a:pPr marL="0" indent="0">
              <a:buNone/>
            </a:pPr>
            <a:r>
              <a:rPr lang="ko-KR" altLang="en-US" dirty="0" smtClean="0"/>
              <a:t>    * 지급된 </a:t>
            </a:r>
            <a:r>
              <a:rPr lang="en-US" altLang="ko-KR" dirty="0" smtClean="0"/>
              <a:t>ether </a:t>
            </a:r>
            <a:r>
              <a:rPr lang="ko-KR" altLang="en-US" dirty="0" smtClean="0"/>
              <a:t>로 다른 경제 활동 가능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en-US" altLang="ko-KR" dirty="0" smtClean="0"/>
              <a:t>(ether </a:t>
            </a:r>
            <a:r>
              <a:rPr lang="ko-KR" altLang="en-US" dirty="0" smtClean="0"/>
              <a:t>자체로 이용하거나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현실 화폐와 교환 후 이용</a:t>
            </a:r>
            <a:r>
              <a:rPr lang="en-US" altLang="ko-KR" dirty="0" smtClean="0"/>
              <a:t>)</a:t>
            </a:r>
          </a:p>
          <a:p>
            <a:pPr marL="0" indent="0"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집계</a:t>
            </a:r>
          </a:p>
          <a:p>
            <a:pPr marL="0" indent="0">
              <a:buNone/>
            </a:pPr>
            <a:r>
              <a:rPr lang="ko-KR" altLang="en-US" dirty="0" smtClean="0"/>
              <a:t>    * 선거구별 </a:t>
            </a:r>
            <a:r>
              <a:rPr lang="ko-KR" altLang="en-US" dirty="0" err="1" smtClean="0"/>
              <a:t>후보자별</a:t>
            </a:r>
            <a:r>
              <a:rPr lang="ko-KR" altLang="en-US" dirty="0" smtClean="0"/>
              <a:t> 득표율 </a:t>
            </a:r>
          </a:p>
          <a:p>
            <a:pPr marL="0" indent="0">
              <a:buNone/>
            </a:pPr>
            <a:r>
              <a:rPr lang="ko-KR" altLang="en-US" dirty="0" smtClean="0"/>
              <a:t>    * 선거구별 당선자</a:t>
            </a:r>
          </a:p>
          <a:p>
            <a:pPr marL="0" indent="0">
              <a:buNone/>
            </a:pPr>
            <a:r>
              <a:rPr lang="ko-KR" altLang="en-US" dirty="0" smtClean="0"/>
              <a:t>    * 선거구별 투표율</a:t>
            </a:r>
          </a:p>
          <a:p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79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3. </a:t>
            </a:r>
            <a:r>
              <a:rPr lang="ko-KR" altLang="en-US" dirty="0" err="1" smtClean="0"/>
              <a:t>실세계와</a:t>
            </a:r>
            <a:r>
              <a:rPr lang="ko-KR" altLang="en-US" dirty="0" smtClean="0"/>
              <a:t> 접점</a:t>
            </a:r>
          </a:p>
          <a:p>
            <a:pPr marL="0" indent="0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자료</a:t>
            </a:r>
            <a:r>
              <a:rPr lang="en-US" altLang="ko-KR" dirty="0" smtClean="0"/>
              <a:t>(</a:t>
            </a:r>
            <a:r>
              <a:rPr lang="ko-KR" altLang="en-US" dirty="0" smtClean="0"/>
              <a:t>선거구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입후보자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유권자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후보자 프로필</a:t>
            </a:r>
            <a:r>
              <a:rPr lang="en-US" altLang="ko-KR" dirty="0" smtClean="0"/>
              <a:t>/</a:t>
            </a:r>
            <a:r>
              <a:rPr lang="ko-KR" altLang="en-US" dirty="0" smtClean="0"/>
              <a:t>광고 등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7783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와이드스크린</PresentationFormat>
  <Paragraphs>33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juhyoung</dc:creator>
  <cp:lastModifiedBy>juhyoung</cp:lastModifiedBy>
  <cp:revision>1</cp:revision>
  <dcterms:created xsi:type="dcterms:W3CDTF">2018-08-31T07:33:09Z</dcterms:created>
  <dcterms:modified xsi:type="dcterms:W3CDTF">2018-08-31T07:33:29Z</dcterms:modified>
</cp:coreProperties>
</file>