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65" r:id="rId13"/>
    <p:sldId id="266" r:id="rId14"/>
    <p:sldId id="273" r:id="rId15"/>
    <p:sldId id="268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1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4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57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5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0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8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80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4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7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7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CF14D-FF62-1D47-B4C0-EAA817D282CF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2F079-BEEA-514F-8D2F-2EA51F3D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1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HW5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13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</a:p>
          <a:p>
            <a:pPr lvl="1"/>
            <a:r>
              <a:rPr lang="en-US" dirty="0"/>
              <a:t>operator++(prefix): 나이 1 증가</a:t>
            </a:r>
          </a:p>
          <a:p>
            <a:pPr lvl="1"/>
            <a:r>
              <a:rPr lang="en-US" dirty="0"/>
              <a:t>operator&gt;: 나이를 비교</a:t>
            </a:r>
          </a:p>
        </p:txBody>
      </p:sp>
    </p:spTree>
    <p:extLst>
      <p:ext uri="{BB962C8B-B14F-4D97-AF65-F5344CB8AC3E}">
        <p14:creationId xmlns:p14="http://schemas.microsoft.com/office/powerpoint/2010/main" val="3282578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Person&amp; Person::operator++() {</a:t>
            </a:r>
          </a:p>
          <a:p>
            <a:pPr marL="0" indent="0">
              <a:buNone/>
            </a:pPr>
            <a:r>
              <a:rPr lang="en-US" dirty="0"/>
              <a:t>    age++;</a:t>
            </a:r>
          </a:p>
          <a:p>
            <a:pPr marL="0" indent="0">
              <a:buNone/>
            </a:pPr>
            <a:r>
              <a:rPr lang="en-US" dirty="0"/>
              <a:t>    return *this;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bool</a:t>
            </a:r>
            <a:r>
              <a:rPr lang="en-US" dirty="0"/>
              <a:t> operator &gt;(</a:t>
            </a:r>
            <a:r>
              <a:rPr lang="en-US" dirty="0" err="1"/>
              <a:t>const</a:t>
            </a:r>
            <a:r>
              <a:rPr lang="en-US" dirty="0"/>
              <a:t> Person lhs, </a:t>
            </a:r>
            <a:r>
              <a:rPr lang="en-US" dirty="0" err="1"/>
              <a:t>const</a:t>
            </a:r>
            <a:r>
              <a:rPr lang="en-US" dirty="0"/>
              <a:t> Person </a:t>
            </a:r>
            <a:r>
              <a:rPr lang="en-US" dirty="0" err="1"/>
              <a:t>rhs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return </a:t>
            </a:r>
            <a:r>
              <a:rPr lang="en-US" dirty="0" err="1"/>
              <a:t>lhs.age</a:t>
            </a:r>
            <a:r>
              <a:rPr lang="en-US" dirty="0"/>
              <a:t> &gt; </a:t>
            </a:r>
            <a:r>
              <a:rPr lang="en-US" dirty="0" err="1"/>
              <a:t>rhs.age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95631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Other functions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void </a:t>
            </a:r>
            <a:r>
              <a:rPr lang="en-US" dirty="0" err="1">
                <a:solidFill>
                  <a:srgbClr val="000000"/>
                </a:solidFill>
              </a:rPr>
              <a:t>goto_school</a:t>
            </a:r>
            <a:r>
              <a:rPr lang="en-US" dirty="0">
                <a:solidFill>
                  <a:srgbClr val="000000"/>
                </a:solidFill>
              </a:rPr>
              <a:t>(string </a:t>
            </a:r>
            <a:r>
              <a:rPr lang="en-US" dirty="0" err="1">
                <a:solidFill>
                  <a:srgbClr val="000000"/>
                </a:solidFill>
              </a:rPr>
              <a:t>schoolname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lvl="2"/>
            <a:r>
              <a:rPr lang="ko-KR" altLang="en-US" dirty="0">
                <a:solidFill>
                  <a:srgbClr val="000000"/>
                </a:solidFill>
              </a:rPr>
              <a:t>학교이름을 설정해준다</a:t>
            </a:r>
            <a:r>
              <a:rPr lang="en-US" altLang="ko-KR" dirty="0">
                <a:solidFill>
                  <a:srgbClr val="000000"/>
                </a:solidFill>
              </a:rPr>
              <a:t>. </a:t>
            </a:r>
            <a:r>
              <a:rPr lang="ko-KR" altLang="en-US" dirty="0">
                <a:solidFill>
                  <a:srgbClr val="000000"/>
                </a:solidFill>
              </a:rPr>
              <a:t>단</a:t>
            </a:r>
            <a:r>
              <a:rPr lang="en-US" altLang="ko-KR" dirty="0">
                <a:solidFill>
                  <a:srgbClr val="000000"/>
                </a:solidFill>
              </a:rPr>
              <a:t>, </a:t>
            </a:r>
            <a:r>
              <a:rPr lang="ko-KR" altLang="en-US" dirty="0">
                <a:solidFill>
                  <a:srgbClr val="000000"/>
                </a:solidFill>
              </a:rPr>
              <a:t>나이가 </a:t>
            </a:r>
            <a:r>
              <a:rPr lang="en-US" altLang="ko-KR" dirty="0">
                <a:solidFill>
                  <a:srgbClr val="000000"/>
                </a:solidFill>
              </a:rPr>
              <a:t>7</a:t>
            </a:r>
            <a:r>
              <a:rPr lang="ko-KR" altLang="en-US" dirty="0">
                <a:solidFill>
                  <a:srgbClr val="000000"/>
                </a:solidFill>
              </a:rPr>
              <a:t>살이상 </a:t>
            </a:r>
            <a:r>
              <a:rPr lang="en-US" altLang="ko-KR" dirty="0">
                <a:solidFill>
                  <a:srgbClr val="000000"/>
                </a:solidFill>
              </a:rPr>
              <a:t>19</a:t>
            </a:r>
            <a:r>
              <a:rPr lang="ko-KR" altLang="en-US" dirty="0">
                <a:solidFill>
                  <a:srgbClr val="000000"/>
                </a:solidFill>
              </a:rPr>
              <a:t>살 이하가 아니면 </a:t>
            </a:r>
            <a:r>
              <a:rPr lang="en-US" altLang="ko-KR" dirty="0">
                <a:solidFill>
                  <a:srgbClr val="000000"/>
                </a:solidFill>
              </a:rPr>
              <a:t>"NO SCHOOL"</a:t>
            </a:r>
            <a:r>
              <a:rPr lang="ko-KR" altLang="en-US" dirty="0">
                <a:solidFill>
                  <a:srgbClr val="000000"/>
                </a:solidFill>
              </a:rPr>
              <a:t>로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void </a:t>
            </a:r>
            <a:r>
              <a:rPr lang="en-US" dirty="0" err="1">
                <a:solidFill>
                  <a:srgbClr val="000000"/>
                </a:solidFill>
              </a:rPr>
              <a:t>add_favorite</a:t>
            </a:r>
            <a:r>
              <a:rPr lang="en-US" dirty="0">
                <a:solidFill>
                  <a:srgbClr val="000000"/>
                </a:solidFill>
              </a:rPr>
              <a:t>(string thing)</a:t>
            </a:r>
          </a:p>
          <a:p>
            <a:pPr lvl="2"/>
            <a:r>
              <a:rPr lang="en-US" altLang="ko-KR" dirty="0">
                <a:solidFill>
                  <a:srgbClr val="000000"/>
                </a:solidFill>
              </a:rPr>
              <a:t>thing</a:t>
            </a:r>
            <a:r>
              <a:rPr lang="ko-KR" altLang="en-US" dirty="0">
                <a:solidFill>
                  <a:srgbClr val="000000"/>
                </a:solidFill>
              </a:rPr>
              <a:t>을 좋아하는것들에 추가 </a:t>
            </a:r>
            <a:r>
              <a:rPr lang="en-US" altLang="ko-KR" dirty="0">
                <a:solidFill>
                  <a:srgbClr val="000000"/>
                </a:solidFill>
              </a:rPr>
              <a:t>(</a:t>
            </a:r>
            <a:r>
              <a:rPr lang="ko-KR" altLang="en-US" dirty="0">
                <a:solidFill>
                  <a:srgbClr val="000000"/>
                </a:solidFill>
              </a:rPr>
              <a:t>새로운 것만</a:t>
            </a:r>
            <a:r>
              <a:rPr lang="en-US" altLang="ko-KR" dirty="0">
                <a:solidFill>
                  <a:srgbClr val="000000"/>
                </a:solidFill>
              </a:rPr>
              <a:t>)</a:t>
            </a:r>
          </a:p>
          <a:p>
            <a:pPr lvl="2"/>
            <a:r>
              <a:rPr lang="ko-KR" altLang="en-US" dirty="0">
                <a:solidFill>
                  <a:srgbClr val="000000"/>
                </a:solidFill>
              </a:rPr>
              <a:t>싫어하는 것들에 있으면 삭제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void </a:t>
            </a:r>
            <a:r>
              <a:rPr lang="en-US" dirty="0" err="1">
                <a:solidFill>
                  <a:srgbClr val="000000"/>
                </a:solidFill>
              </a:rPr>
              <a:t>add_dislike</a:t>
            </a:r>
            <a:r>
              <a:rPr lang="en-US" dirty="0">
                <a:solidFill>
                  <a:srgbClr val="000000"/>
                </a:solidFill>
              </a:rPr>
              <a:t>(string thing)</a:t>
            </a:r>
          </a:p>
          <a:p>
            <a:pPr lvl="2"/>
            <a:r>
              <a:rPr lang="en-US" altLang="ko-KR" dirty="0">
                <a:solidFill>
                  <a:srgbClr val="000000"/>
                </a:solidFill>
              </a:rPr>
              <a:t>thing</a:t>
            </a:r>
            <a:r>
              <a:rPr lang="ko-KR" altLang="en-US" dirty="0">
                <a:solidFill>
                  <a:srgbClr val="000000"/>
                </a:solidFill>
              </a:rPr>
              <a:t>을 싫어하는 것들에 추가 </a:t>
            </a:r>
            <a:r>
              <a:rPr lang="en-US" altLang="ko-KR" dirty="0">
                <a:solidFill>
                  <a:srgbClr val="000000"/>
                </a:solidFill>
              </a:rPr>
              <a:t>(</a:t>
            </a:r>
            <a:r>
              <a:rPr lang="ko-KR" altLang="en-US" dirty="0">
                <a:solidFill>
                  <a:srgbClr val="000000"/>
                </a:solidFill>
              </a:rPr>
              <a:t>새로운 것만</a:t>
            </a:r>
            <a:r>
              <a:rPr lang="en-US" altLang="ko-KR" dirty="0">
                <a:solidFill>
                  <a:srgbClr val="000000"/>
                </a:solidFill>
              </a:rPr>
              <a:t>)</a:t>
            </a:r>
          </a:p>
          <a:p>
            <a:pPr lvl="2"/>
            <a:r>
              <a:rPr lang="ko-KR" altLang="en-US" dirty="0">
                <a:solidFill>
                  <a:srgbClr val="000000"/>
                </a:solidFill>
              </a:rPr>
              <a:t>좋아하는 것들에 있으면 삭제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300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672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void Person::</a:t>
            </a:r>
            <a:r>
              <a:rPr lang="en-US" dirty="0" err="1"/>
              <a:t>goto_school</a:t>
            </a:r>
            <a:r>
              <a:rPr lang="en-US" dirty="0"/>
              <a:t>(string </a:t>
            </a:r>
            <a:r>
              <a:rPr lang="en-US" dirty="0" err="1"/>
              <a:t>schoolname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if(!</a:t>
            </a:r>
            <a:r>
              <a:rPr lang="en-US" dirty="0" err="1"/>
              <a:t>is_schoolkid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        this-&gt;</a:t>
            </a:r>
            <a:r>
              <a:rPr lang="en-US" dirty="0" err="1"/>
              <a:t>schoolname</a:t>
            </a:r>
            <a:r>
              <a:rPr lang="en-US" dirty="0"/>
              <a:t> = </a:t>
            </a:r>
            <a:r>
              <a:rPr lang="en-US" dirty="0" err="1"/>
              <a:t>schoolname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hu-HU" dirty="0"/>
              <a:t>    else</a:t>
            </a:r>
          </a:p>
          <a:p>
            <a:pPr marL="0" indent="0">
              <a:buNone/>
            </a:pPr>
            <a:r>
              <a:rPr lang="en-US" dirty="0"/>
              <a:t>        this-&gt;</a:t>
            </a:r>
            <a:r>
              <a:rPr lang="en-US" dirty="0" err="1"/>
              <a:t>schoolname</a:t>
            </a:r>
            <a:r>
              <a:rPr lang="en-US" dirty="0"/>
              <a:t> = "NO SCHOOL";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void Person::</a:t>
            </a:r>
            <a:r>
              <a:rPr lang="en-US" dirty="0" err="1"/>
              <a:t>add_favorite</a:t>
            </a:r>
            <a:r>
              <a:rPr lang="en-US" dirty="0"/>
              <a:t>(string thing) {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// add thing to favorite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// remove from dislike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void Person::</a:t>
            </a:r>
            <a:r>
              <a:rPr lang="en-US" dirty="0" err="1"/>
              <a:t>add_dislike</a:t>
            </a:r>
            <a:r>
              <a:rPr lang="en-US" dirty="0"/>
              <a:t>(string thing) {</a:t>
            </a:r>
          </a:p>
          <a:p>
            <a:pPr marL="0" indent="0">
              <a:buNone/>
            </a:pPr>
            <a:r>
              <a:rPr lang="en-US" dirty="0" smtClean="0"/>
              <a:t>   // add thing to dislike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// remove from favorite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50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6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void </a:t>
            </a:r>
            <a:r>
              <a:rPr lang="en-US" sz="2400" dirty="0"/>
              <a:t>Person::</a:t>
            </a:r>
            <a:r>
              <a:rPr lang="en-US" sz="2400" dirty="0" err="1"/>
              <a:t>add_favorite</a:t>
            </a:r>
            <a:r>
              <a:rPr lang="en-US" sz="2400" dirty="0"/>
              <a:t>(string thing) {</a:t>
            </a:r>
          </a:p>
          <a:p>
            <a:pPr marL="0" indent="0">
              <a:buNone/>
            </a:pPr>
            <a:r>
              <a:rPr lang="en-US" sz="2400" dirty="0" smtClean="0"/>
              <a:t>	vector&lt;string&gt;::iterator it;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	// add thing to favorite</a:t>
            </a:r>
          </a:p>
          <a:p>
            <a:pPr marL="0" indent="0">
              <a:buNone/>
            </a:pPr>
            <a:r>
              <a:rPr lang="en-US" sz="2400" dirty="0"/>
              <a:t>	 </a:t>
            </a:r>
            <a:r>
              <a:rPr lang="en-US" sz="2400" dirty="0" smtClean="0"/>
              <a:t>if( find</a:t>
            </a:r>
            <a:r>
              <a:rPr lang="en-US" sz="2400" dirty="0"/>
              <a:t>( </a:t>
            </a:r>
            <a:r>
              <a:rPr lang="en-US" sz="2400" dirty="0" err="1" smtClean="0"/>
              <a:t>fav.begin</a:t>
            </a:r>
            <a:r>
              <a:rPr lang="en-US" sz="2400" dirty="0"/>
              <a:t>(), </a:t>
            </a:r>
            <a:r>
              <a:rPr lang="en-US" sz="2400" dirty="0" err="1" smtClean="0"/>
              <a:t>fav.end</a:t>
            </a:r>
            <a:r>
              <a:rPr lang="en-US" sz="2400" dirty="0"/>
              <a:t>(), </a:t>
            </a:r>
            <a:r>
              <a:rPr lang="en-US" sz="2400" dirty="0" smtClean="0"/>
              <a:t>thing ) == </a:t>
            </a:r>
            <a:r>
              <a:rPr lang="en-US" sz="2400" dirty="0" err="1" smtClean="0"/>
              <a:t>fav.end</a:t>
            </a:r>
            <a:r>
              <a:rPr lang="en-US" sz="2400" dirty="0" smtClean="0"/>
              <a:t>() )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 </a:t>
            </a:r>
            <a:r>
              <a:rPr lang="en-US" sz="2400" dirty="0" err="1" smtClean="0"/>
              <a:t>fav.push_back</a:t>
            </a:r>
            <a:r>
              <a:rPr lang="en-US" sz="2400" dirty="0" smtClean="0"/>
              <a:t>(thing);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// remove from dislike</a:t>
            </a:r>
          </a:p>
          <a:p>
            <a:pPr marL="0" indent="0">
              <a:buNone/>
            </a:pPr>
            <a:r>
              <a:rPr lang="en-US" sz="2400" dirty="0" smtClean="0"/>
              <a:t>	 if( (it=find( </a:t>
            </a:r>
            <a:r>
              <a:rPr lang="en-US" sz="2400" dirty="0" err="1" smtClean="0"/>
              <a:t>dislike.begin</a:t>
            </a:r>
            <a:r>
              <a:rPr lang="en-US" sz="2400" dirty="0" smtClean="0"/>
              <a:t>(), </a:t>
            </a:r>
            <a:r>
              <a:rPr lang="en-US" sz="2400" dirty="0" err="1" smtClean="0"/>
              <a:t>dislike.end</a:t>
            </a:r>
            <a:r>
              <a:rPr lang="en-US" sz="2400" dirty="0" smtClean="0"/>
              <a:t>(), thing )) != </a:t>
            </a:r>
            <a:r>
              <a:rPr lang="en-US" sz="2400" dirty="0" err="1" smtClean="0"/>
              <a:t>fav.end</a:t>
            </a:r>
            <a:r>
              <a:rPr lang="en-US" sz="2400" dirty="0" smtClean="0"/>
              <a:t>() )</a:t>
            </a:r>
          </a:p>
          <a:p>
            <a:pPr marL="0" indent="0">
              <a:buNone/>
            </a:pPr>
            <a:r>
              <a:rPr lang="en-US" sz="2400" dirty="0" smtClean="0"/>
              <a:t>		 </a:t>
            </a:r>
            <a:r>
              <a:rPr lang="en-US" sz="2400" dirty="0" err="1" smtClean="0"/>
              <a:t>dislike.erase</a:t>
            </a:r>
            <a:r>
              <a:rPr lang="en-US" sz="2400" dirty="0" smtClean="0"/>
              <a:t>(it);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6856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 {</a:t>
            </a:r>
          </a:p>
          <a:p>
            <a:pPr marL="0" indent="0">
              <a:buNone/>
            </a:pPr>
            <a:r>
              <a:rPr lang="fr-FR" dirty="0"/>
              <a:t>    Person p1("</a:t>
            </a:r>
            <a:r>
              <a:rPr lang="fr-FR" dirty="0" err="1"/>
              <a:t>철수</a:t>
            </a:r>
            <a:r>
              <a:rPr lang="fr-FR" dirty="0"/>
              <a:t>", 'M');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  <a:r>
              <a:rPr lang="en-US" altLang="ko-KR" dirty="0"/>
              <a:t>check("1. </a:t>
            </a:r>
            <a:r>
              <a:rPr lang="ko-KR" altLang="en-US" dirty="0"/>
              <a:t>이름</a:t>
            </a:r>
            <a:r>
              <a:rPr lang="en-US" altLang="ko-KR" dirty="0"/>
              <a:t>", p1.get_name(), "</a:t>
            </a:r>
            <a:r>
              <a:rPr lang="ko-KR" altLang="en-US" dirty="0"/>
              <a:t>철수</a:t>
            </a:r>
            <a:r>
              <a:rPr lang="en-US" altLang="ko-KR" dirty="0"/>
              <a:t>"); // </a:t>
            </a:r>
            <a:r>
              <a:rPr lang="ko-KR" altLang="en-US" dirty="0"/>
              <a:t>생성자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</a:p>
          <a:p>
            <a:pPr marL="0" indent="0">
              <a:buNone/>
            </a:pPr>
            <a:r>
              <a:rPr lang="fr-FR" dirty="0"/>
              <a:t>    Person p2("</a:t>
            </a:r>
            <a:r>
              <a:rPr lang="fr-FR" dirty="0" err="1"/>
              <a:t>영희</a:t>
            </a:r>
            <a:r>
              <a:rPr lang="fr-FR" dirty="0"/>
              <a:t>", 'S');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  <a:r>
              <a:rPr lang="en-US" altLang="ko-KR" dirty="0"/>
              <a:t>check("2. </a:t>
            </a:r>
            <a:r>
              <a:rPr lang="ko-KR" altLang="en-US" dirty="0"/>
              <a:t>성별</a:t>
            </a:r>
            <a:r>
              <a:rPr lang="en-US" altLang="ko-KR" dirty="0"/>
              <a:t>", p2.get_gender(), 'F'); // </a:t>
            </a:r>
            <a:r>
              <a:rPr lang="ko-KR" altLang="en-US" dirty="0"/>
              <a:t>생성자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</a:p>
          <a:p>
            <a:pPr marL="0" indent="0">
              <a:buNone/>
            </a:pPr>
            <a:r>
              <a:rPr lang="fr-FR" dirty="0"/>
              <a:t>    Person p3("</a:t>
            </a:r>
            <a:r>
              <a:rPr lang="fr-FR" dirty="0" err="1"/>
              <a:t>태희</a:t>
            </a:r>
            <a:r>
              <a:rPr lang="fr-FR" dirty="0"/>
              <a:t>", 'F');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  <a:r>
              <a:rPr lang="en-US" altLang="ko-KR" dirty="0"/>
              <a:t>p3.set_name("</a:t>
            </a:r>
            <a:r>
              <a:rPr lang="ko-KR" altLang="en-US" dirty="0"/>
              <a:t>혜교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  <a:r>
              <a:rPr lang="en-US" altLang="ko-KR" dirty="0"/>
              <a:t>check("3. </a:t>
            </a:r>
            <a:r>
              <a:rPr lang="ko-KR" altLang="en-US" dirty="0"/>
              <a:t>이름</a:t>
            </a:r>
            <a:r>
              <a:rPr lang="en-US" altLang="ko-KR" dirty="0"/>
              <a:t>", p3.get_name(), "</a:t>
            </a:r>
            <a:r>
              <a:rPr lang="ko-KR" altLang="en-US" dirty="0"/>
              <a:t>혜교</a:t>
            </a:r>
            <a:r>
              <a:rPr lang="en-US" altLang="ko-KR" dirty="0"/>
              <a:t>"); </a:t>
            </a:r>
            <a:r>
              <a:rPr lang="en-US" altLang="ko-KR" dirty="0" smtClean="0"/>
              <a:t>// getter </a:t>
            </a:r>
            <a:r>
              <a:rPr lang="ko-KR" altLang="en-US" dirty="0" smtClean="0"/>
              <a:t>점검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    </a:t>
            </a:r>
            <a:r>
              <a:rPr lang="en-US" altLang="ko-KR" dirty="0"/>
              <a:t>p3.set_age(15);</a:t>
            </a:r>
          </a:p>
          <a:p>
            <a:pPr marL="0" indent="0">
              <a:buNone/>
            </a:pPr>
            <a:r>
              <a:rPr lang="en-US" dirty="0"/>
              <a:t>    check("4. 나이", p3.is_schoolkid(), true); </a:t>
            </a:r>
            <a:r>
              <a:rPr lang="en-US" dirty="0" smtClean="0"/>
              <a:t>// checker 점검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  <a:r>
              <a:rPr lang="en-US" altLang="ko-KR" dirty="0"/>
              <a:t>Person</a:t>
            </a:r>
            <a:r>
              <a:rPr lang="ko-KR" altLang="en-US" dirty="0"/>
              <a:t> </a:t>
            </a:r>
            <a:r>
              <a:rPr lang="en-US" altLang="ko-KR" dirty="0"/>
              <a:t>p4("</a:t>
            </a:r>
            <a:r>
              <a:rPr lang="ko-KR" altLang="en-US" dirty="0"/>
              <a:t>영수</a:t>
            </a:r>
            <a:r>
              <a:rPr lang="en-US" altLang="ko-KR" dirty="0"/>
              <a:t>", 'M');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  <a:r>
              <a:rPr lang="en-US" altLang="ko-KR" dirty="0"/>
              <a:t>Person</a:t>
            </a:r>
            <a:r>
              <a:rPr lang="ko-KR" altLang="en-US" dirty="0"/>
              <a:t> </a:t>
            </a:r>
            <a:r>
              <a:rPr lang="en-US" altLang="ko-KR" dirty="0"/>
              <a:t>p5("</a:t>
            </a:r>
            <a:r>
              <a:rPr lang="ko-KR" altLang="en-US" dirty="0"/>
              <a:t>민아</a:t>
            </a:r>
            <a:r>
              <a:rPr lang="en-US" altLang="ko-KR" dirty="0"/>
              <a:t>", 'T');</a:t>
            </a:r>
          </a:p>
          <a:p>
            <a:pPr marL="0" indent="0">
              <a:buNone/>
            </a:pPr>
            <a:r>
              <a:rPr lang="en-US" dirty="0"/>
              <a:t>    p4++;</a:t>
            </a:r>
          </a:p>
          <a:p>
            <a:pPr marL="0" indent="0">
              <a:buNone/>
            </a:pPr>
            <a:r>
              <a:rPr lang="en-US" dirty="0"/>
              <a:t>    check("5. 나이", p4 &lt; p5, false); </a:t>
            </a:r>
            <a:r>
              <a:rPr lang="en-US" dirty="0" smtClean="0"/>
              <a:t>// </a:t>
            </a:r>
            <a:r>
              <a:rPr lang="en-US" dirty="0" err="1" smtClean="0"/>
              <a:t>opertor</a:t>
            </a:r>
            <a:r>
              <a:rPr lang="en-US" dirty="0" smtClean="0"/>
              <a:t> overloading 점검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dirty="0" smtClean="0"/>
              <a:t> Person p7("</a:t>
            </a:r>
            <a:r>
              <a:rPr lang="fr-FR" dirty="0" err="1" smtClean="0"/>
              <a:t>민식</a:t>
            </a:r>
            <a:r>
              <a:rPr lang="fr-FR" dirty="0" smtClean="0"/>
              <a:t>", 'M');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p7.add_favorite("</a:t>
            </a:r>
            <a:r>
              <a:rPr lang="ko-KR" altLang="en-US" dirty="0" smtClean="0"/>
              <a:t>자동차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p7.add_favorite("</a:t>
            </a:r>
            <a:r>
              <a:rPr lang="ko-KR" altLang="en-US" dirty="0" smtClean="0"/>
              <a:t>영화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p7.add_favorite("</a:t>
            </a:r>
            <a:r>
              <a:rPr lang="ko-KR" altLang="en-US" dirty="0" smtClean="0"/>
              <a:t>책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p7.add_favorite("</a:t>
            </a:r>
            <a:r>
              <a:rPr lang="ko-KR" altLang="en-US" dirty="0" smtClean="0"/>
              <a:t>장난감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p7.add_favorite("</a:t>
            </a:r>
            <a:r>
              <a:rPr lang="ko-KR" altLang="en-US" dirty="0" smtClean="0"/>
              <a:t>장난감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p7.add_favorite("</a:t>
            </a:r>
            <a:r>
              <a:rPr lang="ko-KR" altLang="en-US" dirty="0" smtClean="0"/>
              <a:t>영화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check("6. </a:t>
            </a:r>
            <a:r>
              <a:rPr lang="ko-KR" altLang="en-US" dirty="0" smtClean="0"/>
              <a:t>추가</a:t>
            </a:r>
            <a:r>
              <a:rPr lang="en-US" altLang="ko-KR" dirty="0" smtClean="0"/>
              <a:t>", p7.get_favorite(2), "</a:t>
            </a:r>
            <a:r>
              <a:rPr lang="ko-KR" altLang="en-US" dirty="0" smtClean="0"/>
              <a:t>책</a:t>
            </a:r>
            <a:r>
              <a:rPr lang="en-US" altLang="ko-KR" dirty="0" smtClean="0"/>
              <a:t>"); // vector </a:t>
            </a:r>
            <a:r>
              <a:rPr lang="ko-KR" altLang="en-US" dirty="0" smtClean="0"/>
              <a:t>중복점검 </a:t>
            </a:r>
            <a:r>
              <a:rPr lang="en-US" altLang="ko-KR" dirty="0" smtClean="0"/>
              <a:t>(2</a:t>
            </a:r>
            <a:r>
              <a:rPr lang="ko-KR" altLang="en-US" dirty="0" smtClean="0"/>
              <a:t>점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check("7. </a:t>
            </a:r>
            <a:r>
              <a:rPr lang="ko-KR" altLang="en-US" dirty="0" smtClean="0"/>
              <a:t>추가</a:t>
            </a:r>
            <a:r>
              <a:rPr lang="en-US" altLang="ko-KR" dirty="0" smtClean="0"/>
              <a:t>", p7.get_fav_cnt(), 4); // vector </a:t>
            </a:r>
            <a:r>
              <a:rPr lang="ko-KR" altLang="en-US" dirty="0" smtClean="0"/>
              <a:t>갯수 점검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</a:p>
          <a:p>
            <a:pPr marL="0" indent="0">
              <a:buNone/>
            </a:pPr>
            <a:r>
              <a:rPr lang="fr-FR" dirty="0" smtClean="0"/>
              <a:t>    Person p8("</a:t>
            </a:r>
            <a:r>
              <a:rPr lang="fr-FR" dirty="0" err="1" smtClean="0"/>
              <a:t>강현</a:t>
            </a:r>
            <a:r>
              <a:rPr lang="fr-FR" dirty="0" smtClean="0"/>
              <a:t>", 'F');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p8.add_favorite("</a:t>
            </a:r>
            <a:r>
              <a:rPr lang="ko-KR" altLang="en-US" dirty="0" smtClean="0"/>
              <a:t>노래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nb-NO" dirty="0" smtClean="0"/>
              <a:t>    p8.add_favorite("</a:t>
            </a:r>
            <a:r>
              <a:rPr lang="nb-NO" dirty="0" err="1" smtClean="0"/>
              <a:t>춤</a:t>
            </a:r>
            <a:r>
              <a:rPr lang="nb-NO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p8.add_favorite("</a:t>
            </a:r>
            <a:r>
              <a:rPr lang="ko-KR" altLang="en-US" dirty="0" smtClean="0"/>
              <a:t>가수</a:t>
            </a:r>
            <a:r>
              <a:rPr lang="en-US" altLang="ko-KR" dirty="0" smtClean="0"/>
              <a:t>");</a:t>
            </a:r>
          </a:p>
          <a:p>
            <a:pPr marL="0" indent="0">
              <a:buNone/>
            </a:pPr>
            <a:r>
              <a:rPr lang="nb-NO" dirty="0" smtClean="0"/>
              <a:t>    p8.add_dislike("</a:t>
            </a:r>
            <a:r>
              <a:rPr lang="nb-NO" dirty="0" err="1" smtClean="0"/>
              <a:t>춤</a:t>
            </a:r>
            <a:r>
              <a:rPr lang="nb-NO" dirty="0" smtClean="0"/>
              <a:t>");</a:t>
            </a:r>
          </a:p>
          <a:p>
            <a:pPr marL="0" indent="0"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check("8. </a:t>
            </a:r>
            <a:r>
              <a:rPr lang="ko-KR" altLang="en-US" dirty="0" smtClean="0"/>
              <a:t>추가</a:t>
            </a:r>
            <a:r>
              <a:rPr lang="en-US" altLang="ko-KR" dirty="0" smtClean="0"/>
              <a:t>", p8.get_favorite(2), "</a:t>
            </a:r>
            <a:r>
              <a:rPr lang="ko-KR" altLang="en-US" dirty="0" smtClean="0"/>
              <a:t>가수</a:t>
            </a:r>
            <a:r>
              <a:rPr lang="en-US" altLang="ko-KR" dirty="0" smtClean="0"/>
              <a:t>"); // vector </a:t>
            </a:r>
            <a:r>
              <a:rPr lang="ko-KR" altLang="en-US" dirty="0" smtClean="0"/>
              <a:t>중복제거 점검 </a:t>
            </a:r>
            <a:r>
              <a:rPr lang="en-US" altLang="ko-KR" dirty="0" smtClean="0"/>
              <a:t>(2</a:t>
            </a:r>
            <a:r>
              <a:rPr lang="ko-KR" altLang="en-US" dirty="0" smtClean="0"/>
              <a:t>점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marL="0" indent="0">
              <a:buNone/>
            </a:pPr>
            <a:r>
              <a:rPr lang="ko-KR" altLang="en-US" dirty="0" smtClean="0"/>
              <a:t>    </a:t>
            </a:r>
          </a:p>
          <a:p>
            <a:pPr marL="0" indent="0">
              <a:buNone/>
            </a:pPr>
            <a:r>
              <a:rPr lang="en-US" dirty="0" smtClean="0"/>
              <a:t>    system("pause");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15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Sol for </a:t>
            </a:r>
            <a:r>
              <a:rPr lang="en-US" dirty="0" err="1" smtClean="0"/>
              <a:t>add_fav</a:t>
            </a:r>
            <a:r>
              <a:rPr lang="en-US" dirty="0" smtClean="0"/>
              <a:t>/dislike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470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algorithm::remove( begin, end, </a:t>
            </a:r>
            <a:r>
              <a:rPr lang="en-US" dirty="0" err="1" smtClean="0"/>
              <a:t>val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move all matching items to the end of the list</a:t>
            </a:r>
          </a:p>
          <a:p>
            <a:pPr lvl="1"/>
            <a:r>
              <a:rPr lang="en-US" dirty="0" smtClean="0"/>
              <a:t>return first position of moved items </a:t>
            </a:r>
          </a:p>
          <a:p>
            <a:pPr lvl="2"/>
            <a:r>
              <a:rPr lang="en-US" dirty="0" smtClean="0"/>
              <a:t>//x contains (dog, cat, dog, cow)</a:t>
            </a:r>
          </a:p>
          <a:p>
            <a:pPr lvl="2"/>
            <a:r>
              <a:rPr lang="en-US" dirty="0" smtClean="0"/>
              <a:t>it = remove(</a:t>
            </a:r>
            <a:r>
              <a:rPr lang="en-US" dirty="0" err="1" smtClean="0"/>
              <a:t>x.begin</a:t>
            </a:r>
            <a:r>
              <a:rPr lang="en-US" dirty="0" smtClean="0"/>
              <a:t>(), </a:t>
            </a:r>
            <a:r>
              <a:rPr lang="en-US" dirty="0" err="1" smtClean="0"/>
              <a:t>x.end</a:t>
            </a:r>
            <a:r>
              <a:rPr lang="en-US" dirty="0" smtClean="0"/>
              <a:t>(), “dog”)</a:t>
            </a:r>
          </a:p>
          <a:p>
            <a:pPr lvl="2"/>
            <a:r>
              <a:rPr lang="en-US" dirty="0" smtClean="0"/>
              <a:t>//x </a:t>
            </a:r>
            <a:r>
              <a:rPr lang="en-US" dirty="0" err="1" smtClean="0"/>
              <a:t>conains</a:t>
            </a:r>
            <a:r>
              <a:rPr lang="en-US" dirty="0" smtClean="0"/>
              <a:t> (cat, cow, dog, dog)</a:t>
            </a:r>
          </a:p>
          <a:p>
            <a:pPr lvl="2"/>
            <a:r>
              <a:rPr lang="en-US" dirty="0" smtClean="0"/>
              <a:t>//it points to 3</a:t>
            </a:r>
            <a:r>
              <a:rPr lang="en-US" baseline="30000" dirty="0" smtClean="0"/>
              <a:t>rd</a:t>
            </a:r>
            <a:r>
              <a:rPr lang="en-US" dirty="0" smtClean="0"/>
              <a:t> item---^</a:t>
            </a:r>
          </a:p>
          <a:p>
            <a:r>
              <a:rPr lang="en-US" dirty="0" smtClean="0"/>
              <a:t>erase( it )</a:t>
            </a:r>
          </a:p>
          <a:p>
            <a:pPr lvl="1"/>
            <a:r>
              <a:rPr lang="en-US" dirty="0" smtClean="0"/>
              <a:t>erase at it</a:t>
            </a:r>
          </a:p>
          <a:p>
            <a:r>
              <a:rPr lang="en-US" dirty="0" smtClean="0"/>
              <a:t>erase( begin, end )</a:t>
            </a:r>
          </a:p>
          <a:p>
            <a:pPr lvl="1"/>
            <a:r>
              <a:rPr lang="en-US" dirty="0" smtClean="0"/>
              <a:t>erase all from start to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484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Sol for </a:t>
            </a:r>
            <a:r>
              <a:rPr lang="en-US" dirty="0" err="1" smtClean="0"/>
              <a:t>add_fav</a:t>
            </a:r>
            <a:r>
              <a:rPr lang="en-US" dirty="0" smtClean="0"/>
              <a:t>/dislike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it = </a:t>
            </a:r>
            <a:r>
              <a:rPr lang="en-US" sz="2400" dirty="0" err="1" smtClean="0"/>
              <a:t>list.erase</a:t>
            </a:r>
            <a:r>
              <a:rPr lang="en-US" sz="2400" dirty="0" smtClean="0"/>
              <a:t>( remove( </a:t>
            </a:r>
            <a:r>
              <a:rPr lang="en-US" sz="2400" dirty="0" err="1" smtClean="0"/>
              <a:t>list.begin</a:t>
            </a:r>
            <a:r>
              <a:rPr lang="en-US" sz="2400" dirty="0" smtClean="0"/>
              <a:t>(), </a:t>
            </a:r>
            <a:r>
              <a:rPr lang="en-US" sz="2400" dirty="0" err="1" smtClean="0"/>
              <a:t>list.end</a:t>
            </a:r>
            <a:r>
              <a:rPr lang="en-US" sz="2400" dirty="0" smtClean="0"/>
              <a:t>(), thing ) , </a:t>
            </a:r>
            <a:r>
              <a:rPr lang="en-US" sz="2400" dirty="0" err="1" smtClean="0"/>
              <a:t>list.end</a:t>
            </a:r>
            <a:r>
              <a:rPr lang="en-US" sz="2400" dirty="0" smtClean="0"/>
              <a:t>() )</a:t>
            </a:r>
          </a:p>
          <a:p>
            <a:r>
              <a:rPr lang="en-US" sz="2400" dirty="0" smtClean="0"/>
              <a:t>list</a:t>
            </a:r>
            <a:r>
              <a:rPr lang="ko-KR" altLang="en-US" sz="2400" dirty="0" smtClean="0"/>
              <a:t>에서</a:t>
            </a:r>
            <a:r>
              <a:rPr lang="en-US" altLang="ko-KR" sz="2400" dirty="0" smtClean="0"/>
              <a:t> thing</a:t>
            </a:r>
            <a:r>
              <a:rPr lang="ko-KR" altLang="en-US" sz="2400" dirty="0" smtClean="0"/>
              <a:t>을 모두 찾아서 지운다</a:t>
            </a:r>
            <a:endParaRPr lang="en-US" altLang="ko-KR" sz="2400" dirty="0" smtClean="0"/>
          </a:p>
          <a:p>
            <a:r>
              <a:rPr lang="ko-KR" altLang="en-US" sz="2400" dirty="0" smtClean="0"/>
              <a:t>예</a:t>
            </a:r>
            <a:endParaRPr lang="en-US" altLang="ko-KR" sz="2400" dirty="0" smtClean="0"/>
          </a:p>
          <a:p>
            <a:pPr lvl="1"/>
            <a:r>
              <a:rPr lang="en-US" altLang="ko-KR" sz="2000" dirty="0" smtClean="0"/>
              <a:t>list: </a:t>
            </a:r>
          </a:p>
          <a:p>
            <a:pPr lvl="2"/>
            <a:r>
              <a:rPr lang="en-US" altLang="ko-KR" sz="1600" dirty="0" smtClean="0"/>
              <a:t>( dog, cat, cow, dog, duck, bird )</a:t>
            </a:r>
          </a:p>
          <a:p>
            <a:pPr lvl="1"/>
            <a:r>
              <a:rPr lang="en-US" altLang="ko-KR" sz="2000" dirty="0" smtClean="0"/>
              <a:t>after remove</a:t>
            </a:r>
          </a:p>
          <a:p>
            <a:pPr lvl="2"/>
            <a:r>
              <a:rPr lang="en-US" altLang="ko-KR" sz="1600" dirty="0" smtClean="0"/>
              <a:t>( cat, cow, duck, bird, dog, dog )</a:t>
            </a:r>
          </a:p>
          <a:p>
            <a:pPr lvl="2"/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it ----------^</a:t>
            </a:r>
          </a:p>
          <a:p>
            <a:pPr lvl="1"/>
            <a:r>
              <a:rPr lang="en-US" altLang="ko-KR" sz="2000" dirty="0" smtClean="0"/>
              <a:t>after remove erase(it, end)</a:t>
            </a:r>
          </a:p>
          <a:p>
            <a:pPr lvl="2"/>
            <a:r>
              <a:rPr lang="en-US" altLang="ko-KR" sz="1600" dirty="0" smtClean="0"/>
              <a:t>( cat, cow, duck, bird )</a:t>
            </a:r>
          </a:p>
          <a:p>
            <a:pPr lvl="1"/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769450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Sol for </a:t>
            </a:r>
            <a:r>
              <a:rPr lang="en-US" dirty="0" err="1" smtClean="0"/>
              <a:t>add_fav</a:t>
            </a:r>
            <a:r>
              <a:rPr lang="en-US" dirty="0" smtClean="0"/>
              <a:t>/dislike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void Person::</a:t>
            </a:r>
            <a:r>
              <a:rPr lang="en-US" dirty="0" err="1" smtClean="0"/>
              <a:t>add_favorite</a:t>
            </a:r>
            <a:r>
              <a:rPr lang="en-US" dirty="0" smtClean="0"/>
              <a:t>(string thing) {</a:t>
            </a:r>
          </a:p>
          <a:p>
            <a:pPr marL="0" indent="0">
              <a:buNone/>
            </a:pPr>
            <a:r>
              <a:rPr lang="en-US" dirty="0" smtClean="0"/>
              <a:t>	this-&gt;</a:t>
            </a:r>
            <a:r>
              <a:rPr lang="en-US" dirty="0" err="1" smtClean="0"/>
              <a:t>favorite.erase</a:t>
            </a:r>
            <a:r>
              <a:rPr lang="en-US" dirty="0" smtClean="0"/>
              <a:t>(</a:t>
            </a:r>
          </a:p>
          <a:p>
            <a:pPr marL="0" indent="0">
              <a:buNone/>
            </a:pPr>
            <a:r>
              <a:rPr lang="en-US" dirty="0" smtClean="0"/>
              <a:t>		remove(this-&gt;</a:t>
            </a:r>
            <a:r>
              <a:rPr lang="en-US" dirty="0" err="1" smtClean="0"/>
              <a:t>favorite.begin</a:t>
            </a:r>
            <a:r>
              <a:rPr lang="en-US" dirty="0" smtClean="0"/>
              <a:t>(), this-&gt;</a:t>
            </a:r>
            <a:r>
              <a:rPr lang="en-US" dirty="0" err="1" smtClean="0"/>
              <a:t>favorite.end</a:t>
            </a:r>
            <a:r>
              <a:rPr lang="en-US" dirty="0" smtClean="0"/>
              <a:t>(), thing), </a:t>
            </a:r>
          </a:p>
          <a:p>
            <a:pPr marL="0" indent="0">
              <a:buNone/>
            </a:pPr>
            <a:r>
              <a:rPr lang="en-US" dirty="0" smtClean="0"/>
              <a:t>		this-&gt;</a:t>
            </a:r>
            <a:r>
              <a:rPr lang="en-US" dirty="0" err="1" smtClean="0"/>
              <a:t>favorite.end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	);</a:t>
            </a:r>
          </a:p>
          <a:p>
            <a:pPr marL="0" indent="0">
              <a:buNone/>
            </a:pPr>
            <a:r>
              <a:rPr lang="en-US" dirty="0" smtClean="0"/>
              <a:t>	this-&gt;</a:t>
            </a:r>
            <a:r>
              <a:rPr lang="en-US" dirty="0" err="1" smtClean="0"/>
              <a:t>dislike.erase</a:t>
            </a:r>
            <a:r>
              <a:rPr lang="en-US" dirty="0" smtClean="0"/>
              <a:t>(remove(this-&gt;</a:t>
            </a:r>
            <a:r>
              <a:rPr lang="en-US" dirty="0" err="1" smtClean="0"/>
              <a:t>dislike.begin</a:t>
            </a:r>
            <a:r>
              <a:rPr lang="en-US" dirty="0" smtClean="0"/>
              <a:t>(), this-&gt;</a:t>
            </a:r>
            <a:r>
              <a:rPr lang="en-US" dirty="0" err="1" smtClean="0"/>
              <a:t>dislike.end</a:t>
            </a:r>
            <a:r>
              <a:rPr lang="en-US" dirty="0" smtClean="0"/>
              <a:t>(), thing), this-&gt;</a:t>
            </a:r>
            <a:r>
              <a:rPr lang="en-US" dirty="0" err="1" smtClean="0"/>
              <a:t>dislike.end</a:t>
            </a:r>
            <a:r>
              <a:rPr lang="en-US" dirty="0" smtClean="0"/>
              <a:t>());</a:t>
            </a:r>
          </a:p>
          <a:p>
            <a:pPr marL="0" indent="0">
              <a:buNone/>
            </a:pPr>
            <a:r>
              <a:rPr lang="en-US" dirty="0" smtClean="0"/>
              <a:t>	this-&gt;</a:t>
            </a:r>
            <a:r>
              <a:rPr lang="en-US" dirty="0" err="1" smtClean="0"/>
              <a:t>favorite.push_back</a:t>
            </a:r>
            <a:r>
              <a:rPr lang="en-US" dirty="0" smtClean="0"/>
              <a:t>(thing);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void Person::</a:t>
            </a:r>
            <a:r>
              <a:rPr lang="en-US" dirty="0" err="1" smtClean="0"/>
              <a:t>add_dislike</a:t>
            </a:r>
            <a:r>
              <a:rPr lang="en-US" dirty="0" smtClean="0"/>
              <a:t>(string thing) {</a:t>
            </a:r>
          </a:p>
          <a:p>
            <a:pPr marL="0" indent="0">
              <a:buNone/>
            </a:pPr>
            <a:r>
              <a:rPr lang="en-US" dirty="0" smtClean="0"/>
              <a:t>	this-&gt;</a:t>
            </a:r>
            <a:r>
              <a:rPr lang="en-US" dirty="0" err="1" smtClean="0"/>
              <a:t>favorite.erase</a:t>
            </a:r>
            <a:r>
              <a:rPr lang="en-US" dirty="0" smtClean="0"/>
              <a:t>(remove(this-&gt;</a:t>
            </a:r>
            <a:r>
              <a:rPr lang="en-US" dirty="0" err="1" smtClean="0"/>
              <a:t>favorite.begin</a:t>
            </a:r>
            <a:r>
              <a:rPr lang="en-US" dirty="0" smtClean="0"/>
              <a:t>(), this-&gt;</a:t>
            </a:r>
            <a:r>
              <a:rPr lang="en-US" dirty="0" err="1" smtClean="0"/>
              <a:t>favorite.end</a:t>
            </a:r>
            <a:r>
              <a:rPr lang="en-US" dirty="0" smtClean="0"/>
              <a:t>(), thing), this-&gt;</a:t>
            </a:r>
            <a:r>
              <a:rPr lang="en-US" dirty="0" err="1" smtClean="0"/>
              <a:t>favorite.end</a:t>
            </a:r>
            <a:r>
              <a:rPr lang="en-US" dirty="0" smtClean="0"/>
              <a:t>());</a:t>
            </a:r>
          </a:p>
          <a:p>
            <a:pPr marL="0" indent="0">
              <a:buNone/>
            </a:pPr>
            <a:r>
              <a:rPr lang="en-US" dirty="0" smtClean="0"/>
              <a:t>	this-&gt;</a:t>
            </a:r>
            <a:r>
              <a:rPr lang="en-US" dirty="0" err="1" smtClean="0"/>
              <a:t>dislike.erase</a:t>
            </a:r>
            <a:r>
              <a:rPr lang="en-US" dirty="0" smtClean="0"/>
              <a:t>(remove(this-&gt;</a:t>
            </a:r>
            <a:r>
              <a:rPr lang="en-US" dirty="0" err="1" smtClean="0"/>
              <a:t>dislike.begin</a:t>
            </a:r>
            <a:r>
              <a:rPr lang="en-US" dirty="0" smtClean="0"/>
              <a:t>(), this-&gt;</a:t>
            </a:r>
            <a:r>
              <a:rPr lang="en-US" dirty="0" err="1" smtClean="0"/>
              <a:t>dislike.end</a:t>
            </a:r>
            <a:r>
              <a:rPr lang="en-US" dirty="0" smtClean="0"/>
              <a:t>(), thing), this-&gt;</a:t>
            </a:r>
            <a:r>
              <a:rPr lang="en-US" dirty="0" err="1" smtClean="0"/>
              <a:t>dislike.end</a:t>
            </a:r>
            <a:r>
              <a:rPr lang="en-US" dirty="0" smtClean="0"/>
              <a:t>());</a:t>
            </a:r>
          </a:p>
          <a:p>
            <a:pPr marL="0" indent="0">
              <a:buNone/>
            </a:pPr>
            <a:r>
              <a:rPr lang="en-US" dirty="0" smtClean="0"/>
              <a:t>	this-&gt;</a:t>
            </a:r>
            <a:r>
              <a:rPr lang="en-US" dirty="0" err="1" smtClean="0"/>
              <a:t>dislike.push_back</a:t>
            </a:r>
            <a:r>
              <a:rPr lang="en-US" dirty="0" smtClean="0"/>
              <a:t>(thing);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01157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클래스 이름: Person</a:t>
            </a:r>
          </a:p>
          <a:p>
            <a:pPr lvl="1"/>
            <a:r>
              <a:rPr lang="en-US" dirty="0"/>
              <a:t>Data:</a:t>
            </a:r>
          </a:p>
          <a:p>
            <a:pPr lvl="2"/>
            <a:r>
              <a:rPr lang="en-US" dirty="0"/>
              <a:t>나이 (integer)</a:t>
            </a:r>
          </a:p>
          <a:p>
            <a:pPr lvl="2"/>
            <a:r>
              <a:rPr lang="en-US" dirty="0"/>
              <a:t>이름 (string)</a:t>
            </a:r>
          </a:p>
          <a:p>
            <a:pPr lvl="2"/>
            <a:r>
              <a:rPr lang="ko-KR" altLang="en-US" dirty="0"/>
              <a:t>성별 </a:t>
            </a:r>
            <a:r>
              <a:rPr lang="en-US" altLang="ko-KR" dirty="0"/>
              <a:t>(char), F=</a:t>
            </a:r>
            <a:r>
              <a:rPr lang="ko-KR" altLang="en-US" dirty="0"/>
              <a:t>여성</a:t>
            </a:r>
            <a:r>
              <a:rPr lang="en-US" altLang="ko-KR" dirty="0"/>
              <a:t>, M=</a:t>
            </a:r>
            <a:r>
              <a:rPr lang="ko-KR" altLang="en-US" dirty="0"/>
              <a:t>남성</a:t>
            </a:r>
          </a:p>
          <a:p>
            <a:pPr lvl="2"/>
            <a:r>
              <a:rPr lang="en-US" dirty="0"/>
              <a:t>학교이름 (string)</a:t>
            </a:r>
          </a:p>
          <a:p>
            <a:pPr lvl="2"/>
            <a:r>
              <a:rPr lang="ko-KR" altLang="en-US" dirty="0"/>
              <a:t>좋아하는 것들 </a:t>
            </a:r>
            <a:r>
              <a:rPr lang="en-US" altLang="ko-KR" dirty="0"/>
              <a:t>(vector&lt;string&gt;): </a:t>
            </a:r>
            <a:r>
              <a:rPr lang="ko-KR" altLang="en-US" dirty="0"/>
              <a:t>좋아하는것들의 리스트</a:t>
            </a:r>
            <a:r>
              <a:rPr lang="en-US" altLang="ko-KR" dirty="0"/>
              <a:t>. </a:t>
            </a:r>
            <a:r>
              <a:rPr lang="ko-KR" altLang="en-US" dirty="0"/>
              <a:t>중복 불가</a:t>
            </a:r>
          </a:p>
          <a:p>
            <a:pPr lvl="2"/>
            <a:r>
              <a:rPr lang="ko-KR" altLang="en-US" dirty="0"/>
              <a:t>싫어하는 것들 </a:t>
            </a:r>
            <a:r>
              <a:rPr lang="en-US" altLang="ko-KR" dirty="0"/>
              <a:t>(vector&lt;string&gt;): </a:t>
            </a:r>
            <a:r>
              <a:rPr lang="ko-KR" altLang="en-US" dirty="0"/>
              <a:t>싫어하는것들의 리스트</a:t>
            </a:r>
            <a:r>
              <a:rPr lang="en-US" altLang="ko-KR" dirty="0"/>
              <a:t>. </a:t>
            </a:r>
            <a:r>
              <a:rPr lang="ko-KR" altLang="en-US" dirty="0"/>
              <a:t>중복 불가</a:t>
            </a:r>
          </a:p>
          <a:p>
            <a:pPr lvl="2"/>
            <a:r>
              <a:rPr lang="ko-KR" altLang="en-US" dirty="0"/>
              <a:t>단</a:t>
            </a:r>
            <a:r>
              <a:rPr lang="en-US" altLang="ko-KR" dirty="0"/>
              <a:t>, </a:t>
            </a:r>
            <a:r>
              <a:rPr lang="ko-KR" altLang="en-US" dirty="0"/>
              <a:t>같은 내용이 좋아하는 것과 싫어하는것에 중복되어 있을 수 없다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38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 Person(string name, char gender) {</a:t>
            </a:r>
          </a:p>
          <a:p>
            <a:pPr marL="0" indent="0">
              <a:buNone/>
            </a:pPr>
            <a:r>
              <a:rPr lang="en-US" dirty="0"/>
              <a:t>        this-&gt;name = name;</a:t>
            </a:r>
          </a:p>
          <a:p>
            <a:pPr marL="0" indent="0">
              <a:buNone/>
            </a:pPr>
            <a:r>
              <a:rPr lang="en-US" dirty="0"/>
              <a:t>        age = 1;</a:t>
            </a:r>
          </a:p>
          <a:p>
            <a:pPr marL="0" indent="0">
              <a:buNone/>
            </a:pPr>
            <a:r>
              <a:rPr lang="en-US" dirty="0"/>
              <a:t>        </a:t>
            </a:r>
          </a:p>
          <a:p>
            <a:pPr marL="0" indent="0">
              <a:buNone/>
            </a:pPr>
            <a:r>
              <a:rPr lang="da-DK" dirty="0"/>
              <a:t>        </a:t>
            </a:r>
            <a:r>
              <a:rPr lang="da-DK" dirty="0" err="1"/>
              <a:t>if</a:t>
            </a:r>
            <a:r>
              <a:rPr lang="da-DK" dirty="0"/>
              <a:t>(</a:t>
            </a:r>
            <a:r>
              <a:rPr lang="da-DK" dirty="0" err="1"/>
              <a:t>gender</a:t>
            </a:r>
            <a:r>
              <a:rPr lang="da-DK" dirty="0"/>
              <a:t> != 'M' &amp;&amp; </a:t>
            </a:r>
            <a:r>
              <a:rPr lang="da-DK" dirty="0" err="1"/>
              <a:t>gender</a:t>
            </a:r>
            <a:r>
              <a:rPr lang="da-DK" dirty="0"/>
              <a:t> != 'F')</a:t>
            </a:r>
          </a:p>
          <a:p>
            <a:pPr marL="0" indent="0">
              <a:buNone/>
            </a:pPr>
            <a:r>
              <a:rPr lang="en-US" dirty="0"/>
              <a:t>            this-&gt;gender = 'F';</a:t>
            </a:r>
          </a:p>
          <a:p>
            <a:pPr marL="0" indent="0">
              <a:buNone/>
            </a:pPr>
            <a:r>
              <a:rPr lang="hu-HU" dirty="0"/>
              <a:t>        else</a:t>
            </a:r>
          </a:p>
          <a:p>
            <a:pPr marL="0" indent="0">
              <a:buNone/>
            </a:pPr>
            <a:r>
              <a:rPr lang="en-US" dirty="0"/>
              <a:t>            this-&gt;gender = gender;</a:t>
            </a:r>
          </a:p>
          <a:p>
            <a:pPr marL="0" indent="0">
              <a:buNone/>
            </a:pPr>
            <a:r>
              <a:rPr lang="en-US" dirty="0"/>
              <a:t>        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schoolname</a:t>
            </a:r>
            <a:r>
              <a:rPr lang="en-US" dirty="0"/>
              <a:t> = "NO SCHOOL";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favorite.clear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nb-NO" dirty="0"/>
              <a:t>        </a:t>
            </a:r>
            <a:r>
              <a:rPr lang="nb-NO" dirty="0" err="1"/>
              <a:t>dislike.clear</a:t>
            </a:r>
            <a:r>
              <a:rPr lang="nb-NO" dirty="0"/>
              <a:t>();</a:t>
            </a:r>
          </a:p>
          <a:p>
            <a:pPr marL="0" indent="0">
              <a:buNone/>
            </a:pPr>
            <a:r>
              <a:rPr lang="nb-NO" dirty="0"/>
              <a:t>  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48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Getters</a:t>
            </a:r>
          </a:p>
          <a:p>
            <a:pPr lvl="1"/>
            <a:r>
              <a:rPr lang="en-US" dirty="0"/>
              <a:t>string </a:t>
            </a:r>
            <a:r>
              <a:rPr lang="en-US" dirty="0" err="1"/>
              <a:t>get_name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get_age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char </a:t>
            </a:r>
            <a:r>
              <a:rPr lang="en-US" dirty="0" err="1"/>
              <a:t>get_gender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string </a:t>
            </a:r>
            <a:r>
              <a:rPr lang="en-US" dirty="0" err="1"/>
              <a:t>get_favorite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): </a:t>
            </a:r>
            <a:r>
              <a:rPr lang="en-US" dirty="0" err="1"/>
              <a:t>i번째</a:t>
            </a:r>
            <a:r>
              <a:rPr lang="en-US" dirty="0"/>
              <a:t> 좋아하는것</a:t>
            </a:r>
          </a:p>
          <a:p>
            <a:pPr lvl="1"/>
            <a:r>
              <a:rPr lang="en-US" dirty="0"/>
              <a:t>string </a:t>
            </a:r>
            <a:r>
              <a:rPr lang="en-US" dirty="0" err="1"/>
              <a:t>get_dislike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): </a:t>
            </a:r>
            <a:r>
              <a:rPr lang="en-US" dirty="0" err="1"/>
              <a:t>i번째</a:t>
            </a:r>
            <a:r>
              <a:rPr lang="en-US" dirty="0"/>
              <a:t> 싫어하는것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get_fav_cnt</a:t>
            </a:r>
            <a:r>
              <a:rPr lang="en-US" dirty="0"/>
              <a:t>(): 좋아하는것의 갯수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get_dis_cnt</a:t>
            </a:r>
            <a:r>
              <a:rPr lang="en-US" dirty="0"/>
              <a:t>(): 싫어하는것의 갯수</a:t>
            </a:r>
          </a:p>
        </p:txBody>
      </p:sp>
    </p:spTree>
    <p:extLst>
      <p:ext uri="{BB962C8B-B14F-4D97-AF65-F5344CB8AC3E}">
        <p14:creationId xmlns:p14="http://schemas.microsoft.com/office/powerpoint/2010/main" val="1007931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>
            <a:solidFill>
              <a:srgbClr val="4F81BD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string Person::</a:t>
            </a:r>
            <a:r>
              <a:rPr lang="en-US" dirty="0" err="1"/>
              <a:t>get_name</a:t>
            </a:r>
            <a:r>
              <a:rPr lang="en-US" dirty="0"/>
              <a:t>() </a:t>
            </a:r>
            <a:r>
              <a:rPr lang="en-US" dirty="0" err="1"/>
              <a:t>const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return this-&gt;name;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Person::</a:t>
            </a:r>
            <a:r>
              <a:rPr lang="en-US" dirty="0" err="1"/>
              <a:t>get_age</a:t>
            </a:r>
            <a:r>
              <a:rPr lang="en-US" dirty="0"/>
              <a:t>() </a:t>
            </a:r>
            <a:r>
              <a:rPr lang="en-US" dirty="0" err="1"/>
              <a:t>const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return this-&gt;age;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char Person::</a:t>
            </a:r>
            <a:r>
              <a:rPr lang="en-US" dirty="0" err="1"/>
              <a:t>get_gender</a:t>
            </a:r>
            <a:r>
              <a:rPr lang="en-US" dirty="0"/>
              <a:t>() </a:t>
            </a:r>
            <a:r>
              <a:rPr lang="en-US" dirty="0" err="1"/>
              <a:t>const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return this-&gt;gender;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string Person::</a:t>
            </a:r>
            <a:r>
              <a:rPr lang="en-US" dirty="0" err="1"/>
              <a:t>get_favorite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const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return this-&gt;</a:t>
            </a:r>
            <a:r>
              <a:rPr lang="en-US" dirty="0" err="1"/>
              <a:t>favorite.at</a:t>
            </a:r>
            <a:r>
              <a:rPr lang="en-US" dirty="0"/>
              <a:t>(i-1);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>
            <a:solidFill>
              <a:srgbClr val="4F81BD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string Person::</a:t>
            </a:r>
            <a:r>
              <a:rPr lang="en-US" dirty="0" err="1" smtClean="0"/>
              <a:t>get_dislike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const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  return this-&gt;</a:t>
            </a:r>
            <a:r>
              <a:rPr lang="en-US" dirty="0" err="1" smtClean="0"/>
              <a:t>dislike.at</a:t>
            </a:r>
            <a:r>
              <a:rPr lang="en-US" dirty="0" smtClean="0"/>
              <a:t>(i-1);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Person::</a:t>
            </a:r>
            <a:r>
              <a:rPr lang="en-US" dirty="0" err="1" smtClean="0"/>
              <a:t>get_fav_cnt</a:t>
            </a:r>
            <a:r>
              <a:rPr lang="en-US" dirty="0" smtClean="0"/>
              <a:t>() </a:t>
            </a:r>
            <a:r>
              <a:rPr lang="en-US" dirty="0" err="1" smtClean="0"/>
              <a:t>const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  return this-&gt;</a:t>
            </a:r>
            <a:r>
              <a:rPr lang="en-US" dirty="0" err="1" smtClean="0"/>
              <a:t>favorite.size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Person::</a:t>
            </a:r>
            <a:r>
              <a:rPr lang="en-US" dirty="0" err="1" smtClean="0"/>
              <a:t>get_dis_cnt</a:t>
            </a:r>
            <a:r>
              <a:rPr lang="en-US" dirty="0" smtClean="0"/>
              <a:t>() </a:t>
            </a:r>
            <a:r>
              <a:rPr lang="en-US" dirty="0" err="1" smtClean="0"/>
              <a:t>const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  return this-&gt;</a:t>
            </a:r>
            <a:r>
              <a:rPr lang="en-US" dirty="0" err="1" smtClean="0"/>
              <a:t>dislike.size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418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Setters</a:t>
            </a:r>
          </a:p>
          <a:p>
            <a:pPr lvl="1"/>
            <a:r>
              <a:rPr lang="en-US" dirty="0"/>
              <a:t>void </a:t>
            </a:r>
            <a:r>
              <a:rPr lang="en-US" dirty="0" err="1"/>
              <a:t>set_name</a:t>
            </a:r>
            <a:r>
              <a:rPr lang="en-US" dirty="0"/>
              <a:t>( string name )</a:t>
            </a:r>
          </a:p>
          <a:p>
            <a:pPr lvl="1"/>
            <a:r>
              <a:rPr lang="en-US" dirty="0"/>
              <a:t>void </a:t>
            </a:r>
            <a:r>
              <a:rPr lang="en-US" dirty="0" err="1"/>
              <a:t>set_age</a:t>
            </a:r>
            <a:r>
              <a:rPr lang="en-US" dirty="0"/>
              <a:t>( </a:t>
            </a:r>
            <a:r>
              <a:rPr lang="en-US" dirty="0" err="1"/>
              <a:t>int</a:t>
            </a:r>
            <a:r>
              <a:rPr lang="en-US" dirty="0"/>
              <a:t> age )</a:t>
            </a:r>
          </a:p>
        </p:txBody>
      </p:sp>
    </p:spTree>
    <p:extLst>
      <p:ext uri="{BB962C8B-B14F-4D97-AF65-F5344CB8AC3E}">
        <p14:creationId xmlns:p14="http://schemas.microsoft.com/office/powerpoint/2010/main" val="3965450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void Person::</a:t>
            </a:r>
            <a:r>
              <a:rPr lang="en-US" dirty="0" err="1"/>
              <a:t>set_name</a:t>
            </a:r>
            <a:r>
              <a:rPr lang="en-US" dirty="0"/>
              <a:t>(string name) {</a:t>
            </a:r>
          </a:p>
          <a:p>
            <a:pPr marL="0" indent="0">
              <a:buNone/>
            </a:pPr>
            <a:r>
              <a:rPr lang="en-US" dirty="0"/>
              <a:t>    this-&gt;name = name;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void Person::</a:t>
            </a:r>
            <a:r>
              <a:rPr lang="en-US" dirty="0" err="1"/>
              <a:t>set_age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age) {</a:t>
            </a:r>
          </a:p>
          <a:p>
            <a:pPr marL="0" indent="0">
              <a:buNone/>
            </a:pPr>
            <a:r>
              <a:rPr lang="en-US" dirty="0"/>
              <a:t>    this-&gt;age = age;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885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Checkers</a:t>
            </a:r>
          </a:p>
          <a:p>
            <a:pPr lvl="1"/>
            <a:r>
              <a:rPr lang="en-US" dirty="0" err="1"/>
              <a:t>bool</a:t>
            </a:r>
            <a:r>
              <a:rPr lang="en-US" dirty="0"/>
              <a:t> </a:t>
            </a:r>
            <a:r>
              <a:rPr lang="en-US" dirty="0" err="1"/>
              <a:t>is_female</a:t>
            </a:r>
            <a:r>
              <a:rPr lang="en-US" dirty="0"/>
              <a:t>(): 여자면 참, 아니면 거짓</a:t>
            </a:r>
          </a:p>
          <a:p>
            <a:pPr lvl="1"/>
            <a:r>
              <a:rPr lang="en-US" altLang="ko-KR" dirty="0" err="1"/>
              <a:t>bool</a:t>
            </a:r>
            <a:r>
              <a:rPr lang="en-US" altLang="ko-KR" dirty="0"/>
              <a:t> </a:t>
            </a:r>
            <a:r>
              <a:rPr lang="en-US" altLang="ko-KR" dirty="0" err="1"/>
              <a:t>is_schoolkid</a:t>
            </a:r>
            <a:r>
              <a:rPr lang="en-US" altLang="ko-KR" dirty="0"/>
              <a:t>(): </a:t>
            </a:r>
            <a:r>
              <a:rPr lang="ko-KR" altLang="en-US" dirty="0"/>
              <a:t>나이가 </a:t>
            </a:r>
            <a:r>
              <a:rPr lang="en-US" altLang="ko-KR" dirty="0"/>
              <a:t>7</a:t>
            </a:r>
            <a:r>
              <a:rPr lang="ko-KR" altLang="en-US" dirty="0"/>
              <a:t>살 이상</a:t>
            </a:r>
            <a:r>
              <a:rPr lang="en-US" altLang="ko-KR" dirty="0"/>
              <a:t>, 19</a:t>
            </a:r>
            <a:r>
              <a:rPr lang="ko-KR" altLang="en-US" dirty="0"/>
              <a:t>살 이하면 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97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bool</a:t>
            </a:r>
            <a:r>
              <a:rPr lang="en-US" dirty="0"/>
              <a:t> Person::</a:t>
            </a:r>
            <a:r>
              <a:rPr lang="en-US" dirty="0" err="1"/>
              <a:t>is_female</a:t>
            </a:r>
            <a:r>
              <a:rPr lang="en-US" dirty="0"/>
              <a:t>() {</a:t>
            </a:r>
          </a:p>
          <a:p>
            <a:r>
              <a:rPr lang="en-US" dirty="0"/>
              <a:t>    return this-&gt;gender == 'F';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 err="1"/>
              <a:t>bool</a:t>
            </a:r>
            <a:r>
              <a:rPr lang="en-US" dirty="0"/>
              <a:t> Person::</a:t>
            </a:r>
            <a:r>
              <a:rPr lang="en-US" dirty="0" err="1"/>
              <a:t>is_schoolkid</a:t>
            </a:r>
            <a:r>
              <a:rPr lang="en-US" dirty="0"/>
              <a:t>() {</a:t>
            </a:r>
          </a:p>
          <a:p>
            <a:r>
              <a:rPr lang="en-US" dirty="0"/>
              <a:t>    return this-&gt;age &gt;= 7 &amp;&amp; this-&gt;age &lt;= 19;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67392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1341</Words>
  <Application>Microsoft Macintosh PowerPoint</Application>
  <PresentationFormat>On-screen Show (4:3)</PresentationFormat>
  <Paragraphs>204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HW5</vt:lpstr>
      <vt:lpstr>HW5</vt:lpstr>
      <vt:lpstr>Sol</vt:lpstr>
      <vt:lpstr>HW5</vt:lpstr>
      <vt:lpstr>Sol</vt:lpstr>
      <vt:lpstr>HW5</vt:lpstr>
      <vt:lpstr>Sol</vt:lpstr>
      <vt:lpstr>HW5</vt:lpstr>
      <vt:lpstr>Sol</vt:lpstr>
      <vt:lpstr>HW5</vt:lpstr>
      <vt:lpstr>Sol</vt:lpstr>
      <vt:lpstr>HW5</vt:lpstr>
      <vt:lpstr>Sol</vt:lpstr>
      <vt:lpstr>Sol</vt:lpstr>
      <vt:lpstr>Test Code</vt:lpstr>
      <vt:lpstr>Advanced Sol for add_fav/dislike</vt:lpstr>
      <vt:lpstr>Advanced Sol for add_fav/dislike</vt:lpstr>
      <vt:lpstr>Advanced Sol for add_fav/dislike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16</cp:revision>
  <cp:lastPrinted>2014-10-20T02:17:49Z</cp:lastPrinted>
  <dcterms:created xsi:type="dcterms:W3CDTF">2014-10-20T01:31:51Z</dcterms:created>
  <dcterms:modified xsi:type="dcterms:W3CDTF">2014-10-20T02:17:54Z</dcterms:modified>
</cp:coreProperties>
</file>