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media/audio1.bin" ContentType="audio/unknown"/>
  <Override PartName="/ppt/media/audio2.bin" ContentType="audio/unknown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3:52:00.7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11662 11976 6886,'0'0'384,"0"0"385,0 0 1858,0 0-706,0 0-479,0 20-289,0 0-64,0 20-128,0-1-128,-19 1-289,19 0-31,0-1-321,0 1 384,0-19-448,-19 18 129,19-19-1,0 0-32,0-20-160,0 20 0,0-20 96,0 0-320,0 20 352,0-20-384,0 0 320,0 0-352,0-20 224,0 20 0,0-20 128,0-20-128,0 1-32,0-1-96,0 0 256,0-20-192,19 20 32,22-19-256,-22-1 352,20 20 64,2 1-32,-22-1 64,22 21-32,-22-2-128,0 21 97,20 0-1,-18 0-32,-21 21 64,20-2-192,-20 21 160,0-20-64,0 20 0,0-21 288,-20 21-448,20 0 0,-40-20-96,20-1 96,1 2-353,0-2 321,-3 1 480,3-20-704,0 0 608,19 0-128,0 0 0,0 0 65,19 0 95,-19 20 32,19 0-96,3-1 161,-3-19-257,-19 21 192,19-2-192,-19 2-128,20-2 192,-20 1-352,19 0-321,-19 0-255,21-20-449,-21 20-577,0 0-1185,0-20-2402</inkml:trace>
  <inkml:trace contextRef="#ctx0" brushRef="#br0" timeOffset="245.0141">12199 12374 10634,'0'20'640,"0"-20"770,0 19 736,-19-19-513,19 20-576,-21 0-512,21 0-481,0 20-96,0-21-481,21 1-1152,-2 0-2595</inkml:trace>
  <inkml:trace contextRef="#ctx0" brushRef="#br0" timeOffset="397.0228">12339 12195 14061,'-22'-20'352,"3"0"-320,19 20 545,-19 0-481,19 0-96,0 20-929,19-20-4004</inkml:trace>
  <inkml:trace contextRef="#ctx0" brushRef="#br0" timeOffset="805.0461">12616 12135 10698,'-19'0'1313,"19"-19"1377,0 19-159,19 0-545,-19 0-833,19 0 96,22 0-512,-2 0-449,-20 0 481,22 0-673,-2 0 192,1 0-608,-20 0 160,20 0-257,-20 0-832,-1 0-128,0 0-1250,-19 19-2145</inkml:trace>
  <inkml:trace contextRef="#ctx0" brushRef="#br0" timeOffset="1026.0587">12597 12275 16944,'-22'19'288,"22"-19"1025,0 0 641,22 0 192,-3 20-993,20-20-673,1 0-63,-1 0-97,2-20-224,19 20-224,-21-19-384,1-2 31,-20 21-1377,18 0-127,-16 0-322,-3 0-4643</inkml:trace>
  <inkml:trace contextRef="#ctx0" brushRef="#br0" timeOffset="10881.6224">13945 11917 10441,'0'0'609,"-19"0"-1025,19 0 1537,-19 0 96,19 0 96,-20 0-544,-1 0-545,1 0-160,1 0 160,0 0-96,-3-20 0,3 20-63,0 0 63,-1 0-96,-20 0 64,20-20-32,20 20-64,-19 0 32,19 0 32,-22 20 32,22-20 32,-19 20 192,19-1 225,0 21 96,-19 0-97,19 0 353,0-1-769,0 21 288,-20-20 193,20 0-833,0 0 608,-21-1-608,21 1 224,0-40 0,0 20-256,-19 0-769,19-20-128,0 0-1154,0 0-992</inkml:trace>
  <inkml:trace contextRef="#ctx0" brushRef="#br0" timeOffset="11051.6322">13449 12254 8776,'-19'-19'4100,"19"-2"-4036,19 21 1729,-19 0-287,20 0-321,-20 0-480,21 0-321,-2 21-256,1-21-64,20 19 0,-20 2-480,-1-2-897,22 1-1794,-22-20-3908</inkml:trace>
  <inkml:trace contextRef="#ctx0" brushRef="#br0" timeOffset="11254.6438">13808 12394 15342,'0'19'96,"-22"1"64,22 0 353,0 0 95,0 0-319,-19 19-418,19-19-1216,19 0-3267</inkml:trace>
  <inkml:trace contextRef="#ctx0" brushRef="#br0" timeOffset="11407.6525">13945 12294 16335,'-19'-40'160,"19"40"-128,-19-19 288,19 19-255,0 0-354,0 0-1536,19 0-3460</inkml:trace>
  <inkml:trace contextRef="#ctx0" brushRef="#br0" timeOffset="11752.6723">14542 11778 12267,'20'-20'449,"-40"20"-225,20 0 1089,-21 0 0,1 40 257,-18 0-417,16-1-320,-16 20 31,-3 1 418,2 20-514,-1-21-511,1 20 447,19-18-576,20-2 65,0-19-225,0-1-33,0-19-447,20 0-257,-1-20-544,1 20-417,1-20-1120,-2 20-3172</inkml:trace>
  <inkml:trace contextRef="#ctx0" brushRef="#br0" timeOffset="12045.689">14641 12056 7078,'19'-20'2531,"-19"20"-1987,0 20 1858,0-20 97,-19 39-898,0-18-448,19 18-192,-22 1-192,3 0-577,0 0 417,19 19-833,-20-39 448,20 20-480,0-21-225,0-19-512,0 20-1281,0-20-2050</inkml:trace>
  <inkml:trace contextRef="#ctx0" brushRef="#br0" timeOffset="12416.7102">14600 12095 10217,'22'-59'320,"-3"19"417,0 20 993,1-20 256,20 21-385,-1-1-672,-19 20-320,20-20-161,-20 20 1,-1 20-193,2-20-288,-1 20 160,-20 20 0,0-21-128,-20 1 384,-1 0-544,2 0 32,-1 0-192,1 0 672,-22-1-480,22 2 160,-1-2 128,-1 1-160,21-20 288,0 20-191,0-20 511,0 20-288,21-1 289,-21 2-289,20-2-192,-1 2-160,-19-2 225,20 1-514,1-20 642,-21 20-898,19 0-448,1-20-769,-20 20-1601,19-20-5253</inkml:trace>
  <inkml:trace contextRef="#ctx0" brushRef="#br0" timeOffset="12747.7292">15038 12394 15086,'-21'19'640,"2"1"65,19-20 1185,-20 20-737,20 0-448,-19 0-481,19 0-352,-21-1-737,42 1-1537,-21-20-5510</inkml:trace>
  <inkml:trace contextRef="#ctx0" brushRef="#br0" timeOffset="12914.7387">15137 12314 14189,'-41'0'1505,"41"0"-1569,0 0 321,0 0-225,0 0-32,22 0-577,-3 0-5156</inkml:trace>
  <inkml:trace contextRef="#ctx0" brushRef="#br0" timeOffset="13249.7579">15197 12493 13805,'0'0'1377,"0"0"-512,0 0 1153,20 0-673,-20 0-32,19 0-736,0 0-737,3 0 544,-3 0-448,20-20-545,-18 20-256,18 0-896,-20 0-2884</inkml:trace>
  <inkml:trace contextRef="#ctx0" brushRef="#br0" timeOffset="13494.7719">15614 12374 15118,'0'0'1025,"0"0"-256,0 20 1441,-21-1-769,21 1-320,-20-20-160,20 20-993,-19 0 352,19 0-256,-20 0-929,20-1-960,0 1-2019</inkml:trace>
  <inkml:trace contextRef="#ctx0" brushRef="#br0" timeOffset="13977.7995">15910 11817 13612,'22'-19'513,"16"19"480,-18 0 897,21 0-481,-3 40 449,-16-1-513,-3 1-352,0 39-320,-19 1-65,-19 19-320,0 1 225,-22-21-513,22-20-96,-22-19 224,21 0 224,1-1-736,0-19 32,-22 0-1378,22 0-1569,-1 0-8456</inkml:trace>
  <inkml:trace contextRef="#ctx0" brushRef="#br0" timeOffset="14530.8312">16467 12235 10730,'-20'0'1121,"20"0"1153,0-21 320,0 21-608,20 0-416,20 0-673,-1 0-1,2 0-415,-3 21-257,3-21 160,17 19-544,-17-19 545,-2 0-930,-18 0-608,-2 0-160,1 0-1154,-20 0-2529</inkml:trace>
  <inkml:trace contextRef="#ctx0" brushRef="#br0" timeOffset="14756.8441">16705 12076 10409,'0'19'801,"0"-19"320,0 21 993,-19-2-320,-1 1-321,20 0-480,-21 19-544,1-18 127,20 19-31,0-21-609,-19 1 128,19 0-961,0 0-288,0 0-1986,0-20-3812</inkml:trace>
  <inkml:trace contextRef="#ctx0" brushRef="#br0" timeOffset="15382.8799">16625 11996 6470,'-19'0'929,"19"0"-129,-19 0 1250,-3 0-96,3 0-256,0 0-481,-1 20-256,-1 0 0,-18 0 64,20 19-577,-22-18 257,22 18-161,-1 1-31,-1-21-481,2 21 96,19 0-32,-20 0 160,20 0-384,20-20 160,-20 19-32,19-19 384,-19 0-768,21 0 704,-1 0-672,18-1-192,-16 1 415,17-20-511,1 0 352,18 0 127,-17 0 161,19-20-416,-21 1 384,21-1 352,0 0-416,-2-40 64,2 1 96,-21-1-384,2 1 640,-41 19-320,0 0-192,0 1 544,-20-1 33,-20 20-129,1 0 160,-2 0-288,2 20 97,-1 0-385,-18 0 512,36 0-480,-16 20-1089,18 0-865,-1 0-6470</inkml:trace>
  <inkml:trace contextRef="#ctx0" brushRef="#br0" timeOffset="16052.9182">17480 11917 5829,'0'-20'1057,"0"0"-96,19 20 1441,-19 0-448,0 0-545,0 20-159,0 0-386,-19-1-319,-2 21 128,1 0-289,1 0-128,0 20 0,-22-21-224,22 20 225,-1-19-1,-1 20 192,1-20 65,1-20-449,19 0 352,0-1 321,0 1-289,0-20-159,0 20-129,19-20 384,1 20-544,1-20 417,-1 0-706,18 0 674,3 0-545,-2-20 64,1 20-481,-1 0-544,-19 0 224,20 0-448,-40 0-1698,20 20-3395</inkml:trace>
  <inkml:trace contextRef="#ctx0" brushRef="#br0" timeOffset="16331.9342">17837 12413 14637,'-41'20'481,"22"0"1889,-1 20-352,-20-20-673,20 19-416,1 1-384,-1-20-641,20 19 96,0-18-1025,20-2-481,-1-19-2402</inkml:trace>
  <inkml:trace contextRef="#ctx0" brushRef="#br0" timeOffset="16484.9429">17897 12314 15438,'-41'-20'449,"41"20"63,0 0 609,0 0-608,0 0-610,0 0-287,0 20-1730,19 0-4228</inkml:trace>
  <inkml:trace contextRef="#ctx0" brushRef="#br0" timeOffset="16764.9589">17976 12572 16143,'0'0'384,"0"0"1570,0 0-449,0 0-191,0 0-225,20 0-481,-1 0-544,0 0 193,22 0-578,-22 0 513,22-20-1024,-2 20-578,2 0-255,-22 0-1762,20 0-5254</inkml:trace>
  <inkml:trace contextRef="#ctx0" brushRef="#br0" timeOffset="17014.9732">18530 12394 17040,'0'0'993,"-19"19"960,19 1 482,-19 0-257,-1 0-1185,20 0-64,-21 19-833,21-19 416,-19 0-512,19 0-288,0 0-513,0 0-576,0-1-1186,0-19-992,0 21-6663</inkml:trace>
  <inkml:trace contextRef="#ctx0" brushRef="#br0" timeOffset="36913.1114">11662 13129 6149,'0'-21'1185,"0"21"97,0-20 127,0 20-160,0-19-32,0 19-192,0 0-160,22 0-192,-22 0 31,0 0 129,0 0-256,-22 19 159,22 22-255,-19-22-257,19 40 193,-19 1-385,-1-1 448,-1 1-192,2-1-288,-1-18 641,1-2-257,19 2-544,0-41 256,0 19 449,0-19-225,19 0-320,1-19 160,-1 19-32,22-21-64,19 21-32,-21 0 353,1 0-481,-1 0 256,-20 0-320,22 0-97,-22 0-639,1 0-674,-1 0-864,2 21-3075</inkml:trace>
  <inkml:trace contextRef="#ctx0" brushRef="#br0" timeOffset="37191.1273">12219 13507 6085,'0'18'8424,"0"2"-8296,-20 1 1282,20 18 159,-19-18-448,-2-3-736,21 2-385,0 20-321,0-19-960,0-2-1922</inkml:trace>
  <inkml:trace contextRef="#ctx0" brushRef="#br0" timeOffset="37343.1359">12279 13445 12267,'0'-39'3972,"0"19"-3940,0 20 576,-20-19-223,20 19-513,0 0-1474,0 0-4708</inkml:trace>
  <inkml:trace contextRef="#ctx0" brushRef="#br0" timeOffset="37763.16">12715 13347 14413,'0'0'1377,"0"0"1154,0 0-161,0 0-704,19 0-545,2 0-513,-1-21 97,19 21-513,1 0-32,-1-19-128,21 19-352,-19 0-545,-2 0-640,1 0-417,-20 0-737,-1 0-2914</inkml:trace>
  <inkml:trace contextRef="#ctx0" brushRef="#br0" timeOffset="37950.1707">12755 13486 17264,'-21'21'865,"21"-21"1441,21 0 0,-1 0-1057,-1 0 0,1 0-640,20 0-417,-1-21 193,2 21-193,-3 0-320,23-20-1378,-21 20-704,-1 0-993,-20 0-5637</inkml:trace>
  <inkml:trace contextRef="#ctx0" brushRef="#br0" timeOffset="39894.2819">13767 13287 10858,'0'-20'0,"0"1"1922,0 19 128,0 0-737,0 0-512,0 19-33,0 1-63,0 0-225,0 20 193,0 19-545,-19 1 0,19-19 129,-20 18-354,20-20-63,0 0 128,-21-19 385,21 1-706,0-2-736,0-19 128,0 0-961,21 0-1825</inkml:trace>
  <inkml:trace contextRef="#ctx0" brushRef="#br0" timeOffset="40276.3037">13808 13248 8840,'19'-60'64,"-19"40"865,19 0 1473,1 1-480,1-2-673,18 21-512,-20 0-193,22 0-95,-22 0-161,20 21-192,-18-2-64,18 1 32,-39 0 0,20-1 64,-20 2-96,-20-1-160,1-1 64,-1 1-64,-20 0 96,1-1-32,20 22 160,-22-41-128,22 19 192,-1 1 32,-1-20 193,21 20 416,0-1-417,21-19 609,-1 21-705,-1-1 417,0 19-353,3-19-544,-3 1 224,0-2 320,1 1-1088,-1-20-129,2 21-1089,-1-21-673,-1 18-3618</inkml:trace>
  <inkml:trace contextRef="#ctx0" brushRef="#br0" timeOffset="40553.3196">14362 13545 14029,'0'21'1057,"-19"-2"-769,19 1 1698,0-20-353,-20 21-928,20-3-288,0 23-546,0-22-255,0 2-577,0-21-1185,20 19-4740</inkml:trace>
  <inkml:trace contextRef="#ctx0" brushRef="#br0" timeOffset="40710.3285">14441 13486 14862,'-19'0'-64,"19"-20"96,-19 20 544,19 0-704,0 0-449,19 0-2273</inkml:trace>
  <inkml:trace contextRef="#ctx0" brushRef="#br0" timeOffset="40982.3441">14600 13626 13805,'0'18'224,"0"-18"1441,0 0-159,22 0-385,-22 0-833,19 0 0,0 0-320,20 0-448,-18 0-193,18 0-1569,-19 0-1986</inkml:trace>
  <inkml:trace contextRef="#ctx0" brushRef="#br0" timeOffset="41221.3578">15157 13466 15214,'19'20'705,"-19"1"960,-19-21 545,19 18-256,-20 23-609,1-22-608,19 1 224,-22 19-961,22-19 448,0 20-416,-19-19-448,19-2-161,0 0-415,0-19-1122,0 21-705,19-21-2626</inkml:trace>
  <inkml:trace contextRef="#ctx0" brushRef="#br0" timeOffset="43395.4821">11465 11500 6566,'0'0'1890,"-20"0"95,20 0-415,0-20-449,0 20-128,-21 0-96,21 0-161,0 0-127,-19 0-129,19 0-127,0 0-193,-20 0 32,20 0-96,-19 0 64,19 0-64,-21 0 33,21 0-33,-20 0 64,20 20-32,-19-20 0,19 0-64,-20 20 160,20-20-320,0 19 160,-21 2-64,21-21 128,0 19-31,0 1 191,0 0-320,0-20 288,-19 20-288,19-1 160,0 2 96,0-2-64,0 1-95,0 20-1,19-20-161,-19 19 194,0-18 31,0 18-128,0-19 64,0 19-32,0 1 96,0 0-320,21 0 640,-21-20-416,0 20-288,0-21 608,-21 21-320,21-1 160,0 1-127,0-19-65,0 18-129,-19-19 129,19 0 32,0 0 0,-20 0 1,20-1 31,-19 1 0,19 0 96,-21 0-32,1-20-224,1 20 192,0-20-96,-1 0 192,-1 20-160,21-20-160,-20 0 192,1 0-32,19 0-64,0 0 32,0 0-32,0 0-32,0 0-32,0-20 224,0 20-288,19 0 160,1 0 0,1 0 64,-21 20-64,20-20 0,-1 0 0,0 19 192,1 1-320,1 0 128,-2 0 32,1 0-32,-20 0 0,19-1 32,-19 2 0,0-2-32,21-19-32,-21 20 64,0 0 0,0 0-32,0-1 0,20 2 0,-20-1 0,0-1 0,0 1 0,0 0 96,19 0-32,-19 0-192,0 0 128,0 0 64,0-1-96,0 1 32,0 0 96,0 0-160,0 0 160,0 0 0,0-1-288,0 1 384,0 1-192,0-2 0,-19 1 96,19 0-96,0-1 0,0 2-128,-20-1 353,20-1-290,0 1 1,0 0 257,-21-1-225,21 2-97,0-1 129,-19-1 193,19-19-354,0 20 322,0 0-482,-20-1 353,20 2 353,0-1-385,0-20-32,-19 21 96,19-3-64,0 2-128,0-20 256,-21 21-192,21-2 192,0-19-128,-20 20 96,20 1-480,0-3 672,-19 2-544,19-20 672,0 21-544,0-2-64,0-19 256,19 21 416,-19-21-352,0 19-288,20-19 737,1 19-705,-2-19 704,1 21-384,-1-21-192,2 0 385,-1-21-161,-1 21-224,1 0-352,1 0 384,-2-19-1057,1 19-1121,-20 0-2114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3:54:23.684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22065 4985 5893,'0'0'1730,"0"0"31,0 0-351,0 0-321,-21 0-64,21 0-128,0 0-193,-19 0-63,19 0 31,-20 0-63,20 0-96,-19 0-65,19 0 32,-22 0-31,3 0-161,0 0 0,-1 0-63,-1 0 223,2 0 32,-1 0-447,1 0 575,-1 0-768,-20 0 320,20 0 256,1 0-416,-22 0 65,22 0-1,-22 0 96,22 0-416,-20 0 288,-2 0 224,22 0-192,-22 0 0,3 0-32,18 0 160,-20 0-288,1 0 128,-2 0 128,2 0-224,-1 0-96,-20 0 448,21 0-128,-21 0-128,21 0-224,-21 0 481,0 0-289,2 0 160,17 0-417,-19 0 482,2 0-385,17 0 480,-19 0-544,21 0 224,-21 0 320,21 0-384,-21 0 192,22 0-96,-23 0-320,21 0 640,1 0-416,-2 0 96,3 0-192,-3 0 192,2 0 160,-2 0 0,-17 0-288,18 0-96,1 0 224,-2 0 224,2 0-352,18 0 288,-18 0-320,20 0 513,0 0-514,-3 0 129,3 0 193,19 0-225,-20-20 0,20 20 160,-19 0-481,19 0 546,0 0-386,-21 0 193,21 0 289,0 0-385,0 20 128,-20-20-64,20 0 32,0 0 160,0 0-224,0 0 224,0 0-128,0 0-128,0 0 288,0 0-352,0 0 128,0 0 64,0 0 32,0 0-96,0 0 160,0 0-256,0 0-32,0 0 576,0 0-544,0 0 320,0 0-192,0 0-96,0 0 416,0 0-288,0 0 481,0-20-577,0 20-128,0 0 224,0-20 320,-19 20-897,19-20 1090,0 20-353,0-20-128,0 0-160,0 0 128,0 1 160,0 19-256,0-20 128,0-1-64,0 2 193,0 19-193,0-20 32,0 0-32,0 1 160,0 19-288,0-20 256,0-1-96,0 2-192,0-1 192,0 0 64,0 20-192,0-20 96,0 1 160,0-2-128,0 21-128,0-19 96,0-1 0,0 0 32,0 20 96,0-20-288,0 0 192,0 0-64,0 20 32,0-19 96,0 19-64,0-20-160,0 20 128,0-20 96,0 20-224,0-20 160,0 20-64,0-20 64,0 20-32,0-20 0,0 20 128,0 0-160,0-19-64,0 19 96,0 0 96,0 0-64,0 0-64,0 0-64,0 0 96,0 0 64,0 0-128,0 0-32,0 0 160,0 0-321,0 0 65,-19 19 160,-3 1 224,22 0-256,-19 0-32,0 0 96,-1 0 192,20-20-352,-21 19 160,21 1 160,-20-20-320,20 20 192,0-20 96,-19 0-160,19 20-64,0-20 224,0 0-224,0 0 224,0 0-224,0 0 321,0 0-225,0 0 32,0 0 32,0-20-128,0 20 32,0-20 32,0 20 128,19-20-160,-19 20-128,0-19 31,20-1 225,-20 20-160,21-20-160,-1 0 352,-20 0-320,19 20 160,-19-20-32,19 20 96,-19 0-64,22 0-192,-3 0 320,0 20 224,1-20-96,20 20-63,-20 0-225,-1-20 96,3 20 0,-3-20-32,0 20-64,1-20-641,-1 19-993,-19 1-1409,21-20-4612</inkml:trace>
  <inkml:trace contextRef="#ctx0" brushRef="#br1" timeOffset="20403.167">21172 4488 7623,'19'0'833,"-19"0"1793,0 0-480,0-20-320,0 20-353,0 0-640,-19 0-160,19 0-97,-21 0-256,1 0 1,1 0 95,-20 0-256,18-20-96,-18 20-64,20 0 193,-22 0-322,21-19 129,20 19 129,-19 0-129,-2 0-257,21 0 129,0 19-64,-20-19 288,20 20-96,0 20-96,-19-20 192,19 19 96,-19 21-64,19-20 33,-22 0-1,22-1 128,0 20-352,-19-38 288,19 18-384,0-19 160,0 0 32,0 0 64,0-20-576,0 20-65,0-20-544,0 0-160,0 0-705,0 0-865,0 0-960</inkml:trace>
  <inkml:trace contextRef="#ctx0" brushRef="#br1" timeOffset="20598.1782">20714 4786 6726,'0'-20'673,"0"0"2145,0 20-544,0 0-128,0 0-896,20 0-610,1 0-223,18 0-225,-20 0-192,22 0 0,-22 0-160,22 20-609,-22-20-801,1 0-1921</inkml:trace>
  <inkml:trace contextRef="#ctx0" brushRef="#br1" timeOffset="20952.1984">21211 4667 9929,'0'-20'256,"0"20"1634,0 0-417,0 0 129,0 0-449,0 0-160,19 20-64,-19-1-257,0 22 161,0-22-224,0 1 127,0 19-191,0-18-225,-19-21-63,19 20-129,0-1 128,0-19-224,0 20-224,0-20-129,0 20-255,0-20-385,0 20-288,0-20-353,0 0-800,19 0-1954</inkml:trace>
  <inkml:trace contextRef="#ctx0" brushRef="#br1" timeOffset="21655.2386">21251 4865 5765,'0'0'1986,"0"-19"512,0 19-512,0 0-545,0-20-287,0 20-162,20 0 33,-20-21-192,19 2-192,0 19-193,-19-20-288,22 20 33,-3-20-1,1 20-288,-1 0 192,-19-19-513,21 19-159,-1 0-801,-1 0-1410,0 0-2594</inkml:trace>
  <inkml:trace contextRef="#ctx0" brushRef="#br1" timeOffset="22109.2646">21548 4885 13933,'-20'-39'192,"20"19"673,0-1 0,20 2 480,1-1-288,-2-19-609,1 19-160,21-1-255,-22 2-33,20 19 32,1-20 0,-20 20 128,-1 0-96,2 20-192,-1-1 224,-20 2 224,0 18-352,-20-19 160,-1 19 32,2-18 97,-1 18-1,-20-19 64,20-20 96,-18 20-351,-3-20 63,21 0 96,1 0-512,-2 0-225,21-20-608,0 20-1762,0 0-2914</inkml:trace>
  <inkml:trace contextRef="#ctx0" brushRef="#br1" timeOffset="22839.3064">22005 4686 12555,'20'-19'577,"-20"-1"1665,0 20-929,0-20 449,0 20-577,0 0-576,0 0-321,0 20 32,0-20 385,0 20-225,0-1 161,-20 22-161,20-22-159,0 1-1,-19 0-192,19 20-32,-22-40 0,22 20-128,0-20 224,0 19-192,0-19-64,0 0 225,0 0-33,0-19-32,0-1-160,22 20 128,-3-40-385,1 20 289,20 0-256,-20 1 128,-1-22 256,0 41-320,3-19 128,-3 19 0,-19 0 96,19 0 64,-19 0 320,0 19-256,0 2 96,-19-1-31,19-1 31,0 1-128,-19 0-128,19-1 224,0-19-352,0 0 160,0 0-128,19 0 384,0-19-288,1 19 32,1-20-192,18 0 192,-20 1 0,22-1-64,-22 20 32,1-21-96,-20 21 192,21 0-160,-21 21 32,0-1 544,19-1-256,-19 1-160,-19 0 0,19-1 97,0 2-450,0-1-608,0-1-1345,0-19-1858</inkml:trace>
  <inkml:trace contextRef="#ctx0" brushRef="#br1" timeOffset="23529.3458">20676 5263 11178,'0'-21'320,"0"21"577,0 0-192,0 0 1217,0 21 0,-22-1-833,22-1-289,0 2-223,0 17 384,-19 3-577,0-20-32,19 17-255,-20-17 95,20 18 64,-21-18-256,21-21 0,-19 18-512,19-18 127,0 0-768,0 0-320,0 0-930,19 0-1857</inkml:trace>
  <inkml:trace contextRef="#ctx0" brushRef="#br1" timeOffset="23824.3627">20953 5263 14958,'0'20'-609,"-20"-20"545,1 19 192,-22 21 801,22-21 384,0 2-448,-22-1 96,41 1-32,-19-3-353,-1-18-127,20 0-97,0 20-256,0-20 193,0 21-65,0-21-192,0 19 192,0-19-224,20 20 448,-20-20-480,19 21 225,0-21-322,3 18 65,-3-18-768,0 0 31,1 0-608,1 0-1154,-2 0-2498</inkml:trace>
  <inkml:trace contextRef="#ctx0" brushRef="#br1" timeOffset="24228.3858">21131 5423 12395,'0'0'1954,"0"0"-2530,0 0 576,0 0 160,0 18 288,20-18-31,1 0-193,-2 0 96,1 0-192,-1 0-96,2-18 32,-1-3-64,-20 21 0,19-20 160,-19-1-64,0 2 97,0 0-65,-19-2 0,19 21 224,-20-19 129,20 19-65,-21 0-64,21 0 33,-19 19-1,-1 2 129,1-2 63,-22 21-127,41-20 640,-19 19-897,-1-19 64,20 1 0,0-2-192,20 1-128,-20 1 32,19-21-384,-19 18-545,20-18-609,1 0-640,-2 0-2338</inkml:trace>
  <inkml:trace contextRef="#ctx0" brushRef="#br1" timeOffset="24436.3977">21490 5323 14733,'19'0'1314,"-19"0"-1282,0 0 416,0 19 705,0 0 0,0-19-544,19 21-385,-19-1-192,20 1-128,1-3-384,-2-18-802,1 20-960,-1 1-2947</inkml:trace>
  <inkml:trace contextRef="#ctx0" brushRef="#br1" timeOffset="24638.4093">21906 5342 10794,'-40'19'2658,"1"2"-1505,-2-1 513,-17 19 96,17 2 127,-19-2-63,2 0-897,-2 2-224,0-1-513,21-2-192,18-17-160,2-1-481,-1-1-544,20-19-897,0 21-2338</inkml:trace>
  <inkml:trace contextRef="#ctx0" brushRef="#br1" timeOffset="25192.441">22383 5283 12780,'19'-20'-64,"-19"20"1056,0 0-63,0 20 641,0-1-65,0 2-608,0 17-64,0-17 128,0 20-481,-19-3 1,19 2-481,-21-20 192,21 1-320,0-3-128,-20 3-449,20-1-448,0-20-993,0 0-481,0 0-704,20-20-2338</inkml:trace>
  <inkml:trace contextRef="#ctx0" brushRef="#br1" timeOffset="25464.4565">22641 5302 11979,'0'-19'2370,"0"19"-1729,0 0-1,-22 19-255,3 2 832,0-2-160,-20 0-449,18 2 257,1-1-96,1 1-96,-1-3-193,20 2-32,-21-20-159,21 21-97,0-21 384,21 19 225,-21 1-96,20 1-225,19-3-320,-18 3 1,-2-21-1,1 20 0,-20-20-224,19 19-320,0-19-962,-19 0-736,22 21-1825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4:02:11.29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9182 5679 6470,'0'-38'1986,"0"38"192,0-21-609,19 2-480,1-1-320,1-1-193,-2 3 65,20 18 0,-18-21-129,18 21 1,-19 21-161,1-21-32,-2 39 65,1 0-33,-20 0 0,0 2-224,-20-2 289,20-18-193,-19 18 96,-2-19-224,1 0 289,1-20-129,-1 0 0,-20 0-160,20 0-416,-20-20 320,20 0 0,1 0 288,19-20-736,0 1 576,0 18-128,19-17-448,1-2 319,20-1 258,-20 23-162,20 18-415,-20-21 672,19 21-512,-18 21 480,-2-21-128,1 18 160,-1 3-448,-19 18 737,0-18-449,0 17-160,-19-17 608,-1 18-448,1-18-160,-22-2 545,2 1-706,18-20 353,-18 0 257,-1 0-417,20-20 0,1 20 0,19-40-33,0 21-31,19-22 64,1 21 160,1-19-224,18 20 96,-20-1-32,22-1 0,-22 3-384,1 18 608,1 18-352,-2 3 576,1-1-544,-20-1 672,0 20-704,0-19 288,-20 21 353,20-22-513,-19 21 160,-2-20-160,1-20 480,-19 20-384,-1-20-128,20 0 352,-20-20-448,20 0 512,20 1-512,-19-2 96,19-18 192,19 18-320,1-17 352,1 17-192,18 2-352,-20-1 640,2-1-192,-1 21-481,19 0 449,-18 0 65,-2 21 351,-19-1-352,20-1-128,-20 20 448,0-19-192,-20 21-31,1-22-33,-2 2-160,1-2 352,1 1-160,-22-20 96,22 0-192,-20 0-256,18-20 481,1 1-321,20-2-289,0-18 385,20 18-64,20-17-128,-20 17 192,-1-18-128,22 39-352,-22-21 352,1 21 224,1 0-416,-2 0 672,-19 21-224,20-1 64,-20 20-63,0-22-65,0 2 96,-20 21-32,1-22-64,-2 2-64,1-2 257,-19-19-353,18 20 256,-18-20 0,20-20-544,-2 20 736,21-19-832,0-2 448,0 2-96,21-1-129,-2-1 193,20 1-32,-18 2-224,-1 18-32,-1 0 544,1 0-672,-20 18 416,21 2 64,-21-20 64,0 21 192,0-1-384,0-1 545,-21 2-321,1-21-192,1 19 320,19-19-160,-20 0-192,-1 0 96,2 0-128,-1-19 96,20 19 128,0-21-160,0 2-288,20-1 320,-1 20-288,2-21 31,-1 21 129,-1-20 416,1 20-384,-20 20 96,21 1 0,-21-21 96,0 20 1,0-1-386,0 2 674,0-2-161,-21-19-96,1 20-160,1-20 160,-1 0 192,20 0-95,-21 0-193,2-20 32,19 20-192,0-19-1,0-2-63,0 2 64,19-1 32,2-1-192,-1 21 192,-20-20 224,19 20-481,-19 20 546,0 1-289,0-1 576,0-1-256,0 2-64,-19-21 65,19 19-418,0-19-479,0 0-2179,-20 0-3075</inkml:trace>
  <inkml:trace contextRef="#ctx0" brushRef="#br0" timeOffset="639.0366">9300 6137 6630,'0'-21'2466,"0"3"-512,0 18 128,0 0-897,0 0-672,0 18 479,0 3 226,21 19-33,-21-2-192,0 23 0,0-1-64,-21 39-257,21 1-159,-19-1-129,-1 0-192,1 0 705,19-20-513,-21-18 513,21-3-448,0-17-129,0-21-128,0 19-288,0-39 384,0 20-416,0-20-512,0 0-802,0-20-223,0 20-481,0-20-2114</inkml:trace>
  <inkml:trace contextRef="#ctx0" brushRef="#br0" timeOffset="1288.0737">9102 6316 5829,'0'0'1698,"0"0"896,0 0-512,0 0 352,0 0-928,0 0-513,0 0-64,20 0-321,-20-19-288,19-2-191,3 1 319,-3 0-416,-19-1 288,19-17-288,1 18-192,1-21 352,-21 23-160,19-2 33,-19-1 159,20 21-320,-20-19 288,19 19 352,-19 19-351,21-19 415,-1 21-31,-1 17-225,-19 3 545,20-1-193,1-1-255,-21 1 31,0-19-191,19-2-65,-19 1-128,0-1 32,20-19-160,-20 20-641,0-20-512,0 0-1121,19 0-545,-19 0-8776</inkml:trace>
  <inkml:trace contextRef="#ctx0" brushRef="#br0" timeOffset="10520.6018">24743 5183 5765,'-38'0'1089,"38"0"-160,-20 0-32,1 0-32,19 0-129,-21-19 33,1 19-257,1 0-63,-1 0-33,-1 0-63,2 0-65,-20 0-64,18 0-32,-18 0 0,20 0-31,-22 0 31,2 0 0,-2 0-96,3 0 0,16 0 0,-36-21 0,17 21 32,3 0-96,-3 0 97,2 0-97,-21 0-32,0 0 192,21 0 224,-21 0-256,-19 0-96,19 0 0,-20 0-64,22 0 33,-43 0-1,22-20 0,-20 20 0,-19 0-32,19 0 96,-2 0-32,22 0-32,-1 0-32,-18 0 64,37 0-32,-16 0 0,-3 0 0,20-19 0,-38 19-32,18 0 0,1 0 0,-22 0 0,21 0 32,-18 0-32,18-20 0,1 20 32,-1 0-32,-19 0 32,20 0-32,0-20-32,-1 20 32,20 0 32,-19 0-64,1 0 96,-23 0-96,22 0 32,-1 0 32,1 0-32,-20-19-32,20 19 32,-1 0 32,1 0-64,-1 0 32,1 0 64,21 0-96,-22 0 32,1 0 0,-1 0-32,1 0 96,-1-21-128,1 21 64,19 0 32,-20 0-64,20 0 32,-19 0 0,-1 0-64,22 0 128,-2 0-64,0 0 0,0 0 0,2 0 0,17 0 0,-17 0 0,-2 0 0,19 0 0,3 0 0,-3 0 0,2 0 0,-2 0-32,3 0 64,18 0-32,-1 0 0,2 0 0,-1 0 0,1 0 0,-3 0-32,22 0 32,-19 0-64,19 0 0,0 0-32,-19 0 64,19 0-32,0 21 32,0-21 0,-20 0-32,20 19 32,0-19 32,0 20 32,-21-20-64,21 20 32,0-1 0,0 1 0,-19 1 32,19-2-64,-20 2 128,20 17-160,-19-17 128,19 18 0,-21 1-96,21-21 64,0 22 32,-20-2 0,20 2-96,-19-2 128,19 0-64,-20 21-64,20-21 96,0 22-64,-21-21 96,21-1-64,0 22 0,-19-23-32,19 2 32,0 19 64,-20-18-96,20 19 0,0-21 0,0 21 96,0-21-96,0 22 0,-19-3 0,19-18 64,0 20-64,0-21 64,0 21-32,0-21-64,0 2 129,0 18-33,0-19-64,-19 0 96,19-1-64,0 21-32,0-21 32,0 1 32,0 20 0,0-20-64,0 0 32,0 19 64,0-19-96,0-1 0,0 21 0,0-20 0,0 0 32,0 19-32,0-19 64,0-1-64,0 21 0,0-20 0,0-1 32,0 1 32,-22 0 0,22 0 64,0-1-96,-19 1 32,19 0-32,0 19 33,-20-19-65,20 0 0,0-1 0,-19 1 32,19 0-32,0 0 0,0-21 0,-21 21 32,21 0 0,0-1 0,0 1-32,-20 0 0,20-20 0,0 20 32,0-21 0,0 21-32,-19-20 0,19 20 32,0-21-32,0 21 0,-19 0 0,19-20 0,0 20 0,0 0 0,-22-1 0,22-19 0,0 20 0,0-1 0,-19 1 0,19-20 0,0 20 0,0-21 0,-19 21-32,19-19 32,0 18 0,0-20 0,0 1 0,-20 1 32,20-1-64,0-1 32,0 1 32,0-1-32,0 2 96,0-21-160,0 20 32,0-20 64,0 0 32,0 0-64,0 0 128,0 0 0,0 0-224,0 0 512,0 0-416,0 0 129,0 0 191,0 0-480,-21 0 384,21 0-128,0 0-96,0 0 96,0 0-288,0-20-1185,0 20-4229</inkml:trace>
  <inkml:trace contextRef="#ctx0" brushRef="#br0" timeOffset="11978.6852">17916 9393 6053,'19'0'833,"1"0"128,1 0 0,18 21 96,-20-21-288,22 0-225,-2 20-31,1-20 63,21 0-159,-3 20 31,2-20 0,19 0-191,-19 0 31,20 0 32,-1 21 33,1-21-129,19 0-32,-1 0 0,-18 18-32,19-18 0,-1 0-31,3 0-65,-2 19 96,0-19-64,21 21-32,-21-21 0,19 0 0,-19 20 32,21-20 0,-2 0-32,2 21 32,-1-21 32,1 18-31,-2-18-33,22 0-32,-22 20 32,21-20-32,-20 0 0,1 21-32,-2-21 32,2 0 0,-2 19 0,2-19-32,18 0 32,-18 0 0,-2 0-32,3 0 32,-23 20 0,1-20-32,2 0 32,-2 0-32,0 0 96,19 21-96,-17-21 0,-3 0 0,1 0 64,-19 0-32,-1 0-32,-19 0 0,-21 18 96,40-18 0,1 0-32,-1 0 0,20 0 33,2 0-1,-22 0 0,20 0 0,-19 0 0,-1 0 0,1 0 32,-22 0-32,21 0-96,-19 0 289,20 0-514,-1 21 321,-19-21-96,-2 0 0,-17 0 96,19 0-63,-21 0 63,-20 0 0,3 0 32,-3 0 32,0-21-64,1 21-64,-20 0 32,21 0-96,-21 0 32,0 0-160,19 0-545,-19-18-384,0 18-1313,0 0-3588</inkml:trace>
  <inkml:trace contextRef="#ctx0" brushRef="#br0" timeOffset="14297.8178">18988 5283 6117,'19'0'1506,"-19"-20"159,20 20 802,-20 0 159,0 0-832,0 0-545,0 0-256,0 0-288,0 0-129,-20 0-384,20 0-32,-19 0-127,-20 0-33,18 0 64,1 0-64,1 0-161,-22 0 97,22-21 0,0 21 321,-1 0-386,-1 0-63,21 0 0,0 0 96,-20 0-256,20 0-97,0 21 353,-19-1 352,19 20-128,0-2 97,0 3-353,-19-2 512,19 2-160,-22 19-352,3-21 480,19 0-352,-19 0 0,19-19-32,0 1-256,-20-21-513,20 20-576,0-20-737,-21 0-1730,21-20-1793</inkml:trace>
  <inkml:trace contextRef="#ctx0" brushRef="#br0" timeOffset="14444.8262">18591 5581 6918,'0'-21'2402,"0"21"-480,0-18-128,19 18-577,-19 0-32,21 0-480,-21 0-353,20 18-128,-1-18-31,0 21-193,3-1-417,-3-1-1120,0 2-3172</inkml:trace>
  <inkml:trace contextRef="#ctx0" brushRef="#br0" timeOffset="14628.8368">18988 5542 11370,'0'39'0,"-20"-19"865,20 20 737,0-22-706,20 2-767,-20 1-930,19-1-2370</inkml:trace>
  <inkml:trace contextRef="#ctx0" brushRef="#br0" timeOffset="14789.846">19106 5521 11659,'-19'-60'320,"-1"40"-64,20 2 1442,0-3-737,-19 1-129,19 20-703,0 0-546,0 0-1473,0 0-800,19 20-353</inkml:trace>
  <inkml:trace contextRef="#ctx0" brushRef="#br0" timeOffset="15089.8631">19106 5501 5925,'21'0'1922,"-21"0"1409,0 0-961,0 20-96,0-20-736,0 21-577,0-3-705,0 3 193,0-1-417,0-1-64,0-19-385,20 21 417,-20-21-544,0 0 287,19-21 65,0 21-96,3-19 96,-3-1 192,-19-1-32,20 21 0,-20 0 0,0 0 256,19 0 352,-19 21-95,0-21-193,0 20-128,0-1 97,0 2-257,0-3 64,0 2-673,0 1-736,0-21-1538,0 20-2562</inkml:trace>
  <inkml:trace contextRef="#ctx0" brushRef="#br0" timeOffset="15516.8876">19563 5501 12651,'0'0'1057,"0"0"161,-19 20-514,0 1 578,-3-3 447,3 23-704,-20-22-128,18 40-128,1-18-417,1-22-320,0 21-64,19-20-160,19-20-64,-19 0 95,19 0-95,1-20-288,21-20 63,-3 1-159,-16 18 512,16-38-161,-18 20 225,1 0-96,-2-21-64,20 19-64,-17-18-65,-3 0 321,0 19 32,1 20 224,-20-1 481,0 21 64,0 21 160,-20-1-481,1 20 353,0-2 192,-22 24-64,21-24-353,-20 22-223,20 0-514,1 0 1,19-22-1121,0 3-1057,0-22-3043</inkml:trace>
  <inkml:trace contextRef="#ctx0" brushRef="#br0" timeOffset="16181.9256">20495 5323 10698,'-19'-21'1057,"19"2"1793,-19 19-1248,19 19-353,-20 2 0,-1-2-192,2 21 64,-20 19-96,20-18-224,-3 19-417,22-21 33,-19 0-353,19 0-192,0-19 96,0 21-32,19-41-513,-19 19-384,22 2-320,-3-21-737,0 0-640,1 0-2339</inkml:trace>
  <inkml:trace contextRef="#ctx0" brushRef="#br0" timeOffset="16403.9383">20676 5423 5733,'0'0'8168,"0"0"-7944,0 0 865,0 18 320,-22 2 97,22 20-321,-19 1-737,0-23 129,-1 23-353,20-1-160,-21-2-128,21-17-160,0-21-897,0 20-96,0-20-897,21 0-737,-21-20-1249</inkml:trace>
  <inkml:trace contextRef="#ctx0" brushRef="#br0" timeOffset="16629.9512">20873 5402 7943,'20'-20'4741,"-40"20"-3941,20 20 802,-19 1-65,-22-3 257,3 23-545,-3-2-416,21-18-32,1-3 224,19 3-833,-19-1-256,19-20 32,19 19 288,-19-19-416,19 21-96,1-21-641,21 0 64,-22 18-929,0-18-416,3 0-2658</inkml:trace>
  <inkml:trace contextRef="#ctx0" brushRef="#br0" timeOffset="16811.9616">20933 5641 12940,'20'18'64,"-20"-18"1057,-20 20 544,20 1-127,0-1-449,0-1-961,-19-19 160,19 21-288,0-2-224,0-19-1057,0 20-1826,0-20-4164</inkml:trace>
  <inkml:trace contextRef="#ctx0" brushRef="#br0" timeOffset="16987.9717">21131 5819 14029,'-19'41'64,"-1"-22"1217,1 0 289,-2 1-129,1 0-320,1-20-865,0 21-128,19-21-672,-22 0-545,22-21-1025,0 21-1826</inkml:trace>
  <inkml:trace contextRef="#ctx0" brushRef="#br0" timeOffset="17239.9861">21410 5461 15086,'0'21'2082,"0"-2"-2371,0 1 834,0 1 544,-21-3 481,2 23-481,19-1-641,-20-22-224,1 23-320,-3-21-96,22-1-385,0-19-95,0 21-962,22-21-736,-22-21-1346,19 21-2337</inkml:trace>
  <inkml:trace contextRef="#ctx0" brushRef="#br0" timeOffset="17469.9993">21707 5382 15919,'-39'41'-32,"-2"-23"768,22 23 994,-20-2 64,18-18-65,-18-3-672,20 23-288,-3-41-289,22 19-384,0 2-128,0-21 0,0 0-256,22 18-481,-3-18-416,0 0-96,22 0-1281,-22 20-2339</inkml:trace>
  <inkml:trace contextRef="#ctx0" brushRef="#br0" timeOffset="17782.0171">21687 5641 8616,'0'0'2434,"20"0"-2786,-20 0 992,21-21-95,-2 21 704,-19 0-288,20 0-417,-1 21-31,-19-21 63,21 18 321,-21-18 128,0 20 32,0-20-64,-21 21-192,2-1-32,19-20-129,-20 19-127,1 2-129,19-21-96,0 19-192,0 1-320,0-20 224,0 20-64,19 0-737,1-20-448,-1 21-737,2-21-1665,-1 0-4197</inkml:trace>
  <inkml:trace contextRef="#ctx0" brushRef="#br0" timeOffset="18043.032">22224 5302 15022,'20'40'608,"-20"-21"609,19 22 1,-19 18 479,-19 1 385,-1 0-640,-21 18-514,3-17-287,16 18-193,-16-39-95,18 0-193,-20-1-160,20-19-545,1 1-1248,-3-1-513,-16-2-1730</inkml:trace>
  <inkml:trace contextRef="#ctx0" brushRef="#br0" timeOffset="20953.1985">23096 5581 11402,'0'0'1185,"0"-21"-256,0 21 513,0 0 287,0 0-95,-19 0-1314,19 21-192,-20-21 257,1 20 127,-2-20-63,1 19-97,1-19 64,0 21-256,19-3-320,0-18 160,0 20-32,0 1 96,19-1-192,-19-1 128,19 2 0,-19-2 160,0 1-320,20 0 224,-20 0 64,0-20 321,-20 0 191,20 21 193,-19-21-64,0 0-545,-3 0-64,3 0-32,19-21-128,-19 21-320,19 0-769,0 0-544,0 0-1442,19 0-2467</inkml:trace>
  <inkml:trace contextRef="#ctx0" brushRef="#br0" timeOffset="21114.2077">23096 5918 10121,'0'0'5413,"0"0"-5028,0 0 640,0 0 352,0 0-352,0 0-833,0 0-224,0 0-1121,0 0-1602,0 0-2658</inkml:trace>
  <inkml:trace contextRef="#ctx0" brushRef="#br0" timeOffset="21386.2233">23534 5521 16143,'20'-20'384,"-1"1"-192,-19 19 993,0 0 33,0 0-738,-19 19 417,-1 1 352,-1 1-672,-18 18 95,-2 0 65,22 20-417,-20-18-320,18 18 128,2-19-352,19-20-352,0 1-770,0-2 33,0 0-801,19-19-1826</inkml:trace>
  <inkml:trace contextRef="#ctx0" brushRef="#br0" timeOffset="21545.2324">23474 5679 16335,'-41'-38'641,"22"17"-257,0 21 993,-1 0-320,20 0-288,0 0-417,0 0-640,0 0 416,0 21-768,20-21-1058,-20 18-3139</inkml:trace>
  <inkml:trace contextRef="#ctx0" brushRef="#br0" timeOffset="21695.2409">23693 5819 18897,'0'41'96,"0"-22"257,0-19 576,0 0-161,0 19-639,0-19-546,0 0-2498</inkml:trace>
  <inkml:trace contextRef="#ctx0" brushRef="#br0" timeOffset="23589.3493">19067 6236 9160,'0'-21'833,"0"21"2082,0 0-1058,0 0-992,0 21-64,-19 19 192,19 0 0,0 19-417,-21-18-159,1 17-321,20 3 192,-19-22-288,-1 1 417,20-20-513,0 0 96,-19-20-32,19 0-545,0 0-448,0 0-448,0 0-930,19-20-2337</inkml:trace>
  <inkml:trace contextRef="#ctx0" brushRef="#br0" timeOffset="23833.3632">19048 6297 12395,'0'0'289,"0"-21"1152,19 21 289,-19 0 127,20 0-543,20 0-514,-20 0-415,18 0 319,3 0-672,-2 0 32,2 0-32,-3 0-288,-16 0-641,-3 0-128,0 0-768,-19 0-2051,0 21-2722</inkml:trace>
  <inkml:trace contextRef="#ctx0" brushRef="#br0" timeOffset="24014.3736">19147 6435 9096,'-20'20'929,"20"-20"801,0 19 512,20-19-417,-1 0-255,0 0-897,22 0-385,-2-19-160,2 19-96,-3 0 0,-16-20-224,-3 20-545,0 0-768,-19 20-1410,0-20-1185</inkml:trace>
  <inkml:trace contextRef="#ctx0" brushRef="#br0" timeOffset="24182.3832">19106 6654 9609,'-39'39'1121,"20"-39"768,19 0-447,19 0-33,1 0-256,-1 0-640,2 0-417,18 0-64,2-20-64,-22 20-737,20 0-800,-18 0-2051</inkml:trace>
  <inkml:trace contextRef="#ctx0" brushRef="#br0" timeOffset="24489.4008">19802 6116 11146,'-20'0'577,"-1"0"1633,2 21-513,-1-1-31,-18 20-353,16-1 0,3 22-384,-1-3-64,-20 3-256,20 17 352,1-18-513,0 0-224,19-1-352,0-19 64,0 0-481,19-1-447,0-19-418,1-20-736,1 20-1153,-2-20-2755</inkml:trace>
  <inkml:trace contextRef="#ctx0" brushRef="#br0" timeOffset="24963.4279">19901 6416 8936,'0'-21'1794,"0"21"-129,0 0-31,0 0 63,0 21 33,0-2-641,0 20-128,0 2-192,-20-21-33,20 19-575,0 1-33,0-20-128,0 19-32,0-19-609,0-20-384,0 0-480,0 0-994,0 0-864,20-20-1089</inkml:trace>
  <inkml:trace contextRef="#ctx0" brushRef="#br0" timeOffset="25201.4415">20139 6375 11146,'0'0'2595,"-19"0"-2243,19 20 865,-20 1 320,-21 18 289,3-20-641,16 22-224,-16-21-128,18-1-224,20 1-353,-21-20-128,21 19-288,21-19 128,-1 21 96,-1-21-513,0 0-255,22 20-289,-22-20-352,22 0-641,-21 20-1538,-1-20-2850</inkml:trace>
  <inkml:trace contextRef="#ctx0" brushRef="#br0" timeOffset="27133.552">20317 6614 11050,'0'0'641,"0"0"1184,-19 0 129,19 20 0,0-20-673,0 20-576,0-1-65,0 1-447,0 0-33,0-20-96,0 20-128,0 0-385,0-20-928,0 20-1153,0-20-2179</inkml:trace>
  <inkml:trace contextRef="#ctx0" brushRef="#br0" timeOffset="27298.5614">20476 6753 11466,'-19'20'961,"-1"-1"1377,-1 21-384,2-20-256,-1 0-513,1 0-608,-22-1-577,22-19-161,-1 21-960,20-21-2146</inkml:trace>
  <inkml:trace contextRef="#ctx0" brushRef="#br0" timeOffset="28091.6068">20775 6435 7142,'19'-40'833,"-19"40"2146,0-20-513,0 20-352,0 0-865,0 20-672,0 1 480,0-2-352,0 20-129,-19 2-31,19-2 31,-20 21-320,-1-20-320,21-1 64,-20-19-32,20 0-256,-19 0-449,19-20-288,0 0-1185,19-20-1601</inkml:trace>
  <inkml:trace contextRef="#ctx0" brushRef="#br0" timeOffset="28307.6191">20775 6435 11562,'0'0'1346,"19"0"-834,-19 0 1602,19-19-736,22 19-129,-2 0-641,1 0-319,-1 0-97,2 0-96,-22 0-96,22 0-320,-22 0-513,1 0-833,-20 0-1697,-20 0-2531</inkml:trace>
  <inkml:trace contextRef="#ctx0" brushRef="#br0" timeOffset="28489.6296">20775 6574 9416,'0'19'1154,"0"-19"-258,19 21 1923,-19-21-801,41 0-609,-3-21-800,3 21-321,-2 0-128,2-19-224,-3 19 32,-18 0-32,1 0-705,-2 0-800,-19 0-1954,0 19-2755</inkml:trace>
  <inkml:trace contextRef="#ctx0" brushRef="#br0" timeOffset="28656.6391">20775 6773 10217,'-20'19'737,"40"-19"800,-1 0 802,0 0-1250,3 0-449,16-19-512,3 19-128,-2 0-160,2 0-1217,-22-20-2018,20 20-2115</inkml:trace>
  <inkml:trace contextRef="#ctx0" brushRef="#br0" timeOffset="28970.6571">21509 6256 13773,'-19'0'160,"-3"0"993,3 20 705,-20 1-225,18 18-224,2 0-352,-1 2-352,1 17 160,-3 3-64,3-3-225,0-17-255,-1 18-97,20 1-320,0-21 96,0 1-289,0-20-575,20 0-386,-20-20-63,19 20-673,0-20-864,3-20-2532</inkml:trace>
  <inkml:trace contextRef="#ctx0" brushRef="#br0" timeOffset="29179.669">21608 6474 14157,'0'20'641,"0"-20"-449,0 21 1409,-20 18-63,20-19-289,-19 20-544,-2 0-321,21-21-96,-20 1-256,1 0-192,19 0-417,0 0-672,0-20-961,19 0-2178</inkml:trace>
  <inkml:trace contextRef="#ctx0" brushRef="#br0" timeOffset="29420.6828">21807 6474 14605,'-40'20'32,"20"-20"961,1 21 1089,-22 18-288,22-19-193,0-1-608,-3 2-256,3-1-64,-1 0-193,20-20-352,0 19-64,20-19 129,-1 20-386,3-20-607,-3 0-418,0 20-383,22-20-449,-22 0-1633,1 20-3108</inkml:trace>
  <inkml:trace contextRef="#ctx0" brushRef="#br0" timeOffset="29878.709">21827 6693 7142,'19'0'1281,"-19"0"1570,20-20-481,-20 20-672,19 0-513,-19 0-448,41 0 0,-22 0-225,-19 0 65,19 20 63,3 0 129,-22-20-193,-22 20-63,22 0 31,-19 0-63,0-1 63,-1 1-287,-20 0 95,20-20-96,1 0-96,-1 20 1,20-20-65,0 0-96,0 0-193,0 0 33,20 0 160,-1 0 64,20 20-32,2-20-96,-22 0-576,0 0-481,3 0 128,-3 20-577,1-20-928,-20 0-1858</inkml:trace>
  <inkml:trace contextRef="#ctx0" brushRef="#br0" timeOffset="30077.7204">22203 6852 12555,'0'20'1954,"-20"0"96,20-1 224,-19 2-256,0-2-416,-3 21-737,-16-20-513,18-1-320,-1 2-384,2-21-705,-1 20-1153,20-20-3332</inkml:trace>
  <inkml:trace contextRef="#ctx0" brushRef="#br0" timeOffset="33736.9297">22362 6892 10890,'-20'0'-128,"20"0"2114,0-20-289,0 20-576,20 0-448,-20-20-321,0 0 97,21 0-65,-2 0-96,-19 20-31,20-39-65,-20 19-64,19 0-96,-19 0-32,21-19 32,-21 19 32,20 0-64,-20-1 0,0 21 96,19-19 96,-19 19 257,0 0-385,0 0-160,0 0 192,0 0 224,0 19 160,0 2-287,0-1 63,0 0 32,0-1-160,0 1-32,20 0-96,-20-20 32,0 0-32,0 20 96,0-20-31,0 0 31,21-20 32,-21 20-64,19-20-32,1 20-128,-20-20 64,19 1-64,0-1 32,-19 0-65,22-1 97,-22 21-32,19-19 32,1-1 32,-1 1-64,-19 19 64,21 0-32,-21-20 0,0 20 128,0 0-32,0 20 129,0-1 63,20 1 416,-20-1-287,0 22 159,0-21-63,0 19 159,0-19-512,0 0 129,19 0-97,-19 0 64,0-1-192,19-19 0,-19 20-32,0-20-160,0 0-385,0 20-255,0-20-417,0 0-481,0 0-672,22 0-3300</inkml:trace>
  <inkml:trace contextRef="#ctx0" brushRef="#br0" timeOffset="34386.9669">22978 6416 6630,'19'-21'128,"-19"21"1570,20 0 480,-20 0-96,21 0-353,-21 21-159,19 18-353,-19 0 64,20 21-288,-20-21 0,0 22-192,0-2-353,-20 20-192,1-19-63,-2-20-65,1 0-64,1 0-128,19-21-129,0 1-159,0-20-288,0 0-321,0 0-673,0 0-64,0-20-2113</inkml:trace>
  <inkml:trace contextRef="#ctx0" brushRef="#br0" timeOffset="34651.982">23296 6297 14285,'19'0'-352,"-19"0"1184,20 19 930,-20 20 192,19 1-192,-19 0-609,21 19 128,-21 21-544,-21-20 31,21 19-223,-19-19-289,-1 19 32,1-20-159,-22 2-1,22-42-96,-1 20-929,20-39-801,-19 0-1152,19 0-4678</inkml:trace>
  <inkml:trace contextRef="#ctx0" brushRef="#br0" timeOffset="36332.0781">23513 6713 10409,'0'0'545,"0"0"1601,0 0 192,0 0-800,0 0-417,21 0-385,-1 0-255,-1 0 31,0 0-255,3-20-161,16 20-64,-18 0-160,1 0-353,-2 0-544,1 0-1249,-1 0-1986,-19 0-1570</inkml:trace>
  <inkml:trace contextRef="#ctx0" brushRef="#br0" timeOffset="36490.0872">23534 6792 10858,'-21'0'672,"21"20"353,0-20 2050,0 0-1249,21 0-769,-1 0-865,-1 0-32,22 0-128,-3 0-128,3 0-1089,-2-20-2018,2 20-5189</inkml:trace>
  <inkml:trace contextRef="#ctx0" brushRef="#br0" timeOffset="37932.1696">24466 6634 6053,'0'-20'1730,"0"20"-225,0 0-223,20 0 95,-20 0-192,0 0-96,0 0-192,0 0-193,0-21-31,0 21 0,0 0-289,0 0-96,0 0-95,0 0-97,0 0 32,-20 0 32,20 0-32,-19 0-64,19 0 64,-19 0 64,-3 0 33,3 0 223,-1 0-256,1 21 193,-22-21 127,3 20-224,16 0 65,-16-1 127,-23 1 1,23 0-33,-3 20 193,2-1-65,18-19-320,2 20 33,-1-20-97,20 0 64,0-1-64,20 2 65,-1-2 63,22 2-320,-3-2 96,3 1-32,19-1 96,-21-19-320,2 21 128,-3-21-352,3 0-289,-2 0-224,2 0-704,-22 0-513,0 0-1602</inkml:trace>
  <inkml:trace contextRef="#ctx0" brushRef="#br0" timeOffset="43426.4839">18492 7269 5925,'0'-20'2338,"0"20"-64,0 0-256,0 0-736,0 0-802,0 20 321,0 0 288,0 0-64,0 19-192,-20 1-257,20-20 1,0 20-193,-21-20 32,21 19-255,-19-19 31,19-20-160,0 20 64,0-20-320,0 20-97,0-20-191,-20 0-193,20 0-160,0-20-448,0 20-705,20-20-1281,-20 20-2210</inkml:trace>
  <inkml:trace contextRef="#ctx0" brushRef="#br0" timeOffset="43655.497">18472 7309 8199,'0'0'993,"0"-20"481,0 20 544,0 0-353,0 0-159,20 0-610,-1 0-127,0 0 0,22 0-289,-21 0-384,20 0 257,-20-20-321,18 20-192,-16 0-289,-3 0-256,-19 0-768,0 0-897,0 20-1410</inkml:trace>
  <inkml:trace contextRef="#ctx0" brushRef="#br0" timeOffset="43836.5073">18492 7388 6598,'-20'20'1633,"20"-20"673,0 0-672,0 0 704,20 0-768,-1 0-705,0-20-577,22 20-128,-21 0-64,-1 0-96,22 0 32,-22 0-640,0 0-802,-19 0-1152,22 20-1410</inkml:trace>
  <inkml:trace contextRef="#ctx0" brushRef="#br0" timeOffset="44014.5175">18472 7547 8584,'-21'0'1089,"21"0"32,0 0 865,0 20-353,21-20-256,-1 0-832,-1 0-289,0 0-192,3 0-160,17 0-1121,1 0-2242</inkml:trace>
  <inkml:trace contextRef="#ctx0" brushRef="#br0" timeOffset="44557.5486">19067 7388 6758,'0'-40'897,"0"21"2082,0 19-962,-19 0-159,-2-20-545,1 20-576,-19 20 0,20-1 96,-2 2-97,-18-2 1,20 1 64,-3 20-32,3-20-641,0 0-32,19-1-96,0-19-32,0 20-32,0-20-161,19 20-319,-19-20-1,19 0-351,3-20 223,-3 20-32,0-20 1,1 1 159,1-1 225,-2 0 192,1 0-32,-1 0 127,-19 0 33,20 1 65,-20 19 287,0 0 256,0 0-31,0 19 128,-20 1-161,1 20 97,-1 0-1,20-1 65,-19 21-192,-2-20 159,1-1-512,1 21 65,0-40 31,19 19-224,0-39 96,0 20-384,0-20-289,0 0-448,0 0-320,0 0-513,0 0-992,19-20-3204</inkml:trace>
  <inkml:trace contextRef="#ctx0" brushRef="#br0" timeOffset="44829.5641">19226 7329 13068,'-19'19'96,"19"2"1441,0 18 738,-22 1-354,22 0-447,-19-21-770,19 1-159,0 0-321,19 0-96,-19-20 97,22 0-33,-3-20-64,1 0-128,-1 0-288,2 1-257,-21-21-320,20 20-320,-1 0-801,0 0-2082</inkml:trace>
  <inkml:trace contextRef="#ctx0" brushRef="#br0" timeOffset="45015.5748">19445 7448 14029,'0'20'448,"-21"0"545,21-1 481,0 1-834,0 0-384,0 0-288,21-20-929,-1 20-1793,-1-20-4357</inkml:trace>
  <inkml:trace contextRef="#ctx0" brushRef="#br0" timeOffset="45130.5814">19583 7269 8776,'-20'-20'-449,"20"20"-31</inkml:trace>
  <inkml:trace contextRef="#ctx0" brushRef="#br0" timeOffset="45409.5973">19643 7329 7174,'0'19'4581,"0"2"-3236,0 18 1025,0-19-800,0 20 31,0-20-736,0 19-545,0-19-288,0 20 0,19-40 0,-19 20 161,0-20-225,22 0 160,-3-20 32,0 0-64,1 20-64,-1-40 0,2 20-192,-1 1-225,-1-1-575,0 20-386,-19-20-1120,22 20-2050</inkml:trace>
  <inkml:trace contextRef="#ctx0" brushRef="#br0" timeOffset="45805.62">20059 7507 5829,'0'-19'8488,"0"19"-7431,0 0 801,-19 19-897,19-19 288,-19 20-128,-22 0-320,22 20-257,-1-20-320,20 0-256,0-20-32,0 19 64,0-19-384,20 0 0,-1 0-97,0 0-191,3-19-97,-3-1 0,20 0-224,-18 0 32,-1 0 481,-1 0 63,-19 20 257,0 0 224,0 0 545,0 0 512,0 20-288,0 0-97,-19 0 161,19 0-160,-20 0-513,20 19-320,0-19-1121,0 0-2306</inkml:trace>
  <inkml:trace contextRef="#ctx0" brushRef="#br0" timeOffset="46418.655">20457 7229 10377,'0'-39'993,"0"39"417,0 0-385,0 0 0,0 20 384,0-1-160,-20 1-192,20 40-160,-21-21-96,21 1-257,-19 20-256,19-1-191,-20-19-33,20 0 0,-19-20 32,19 0-609,0-1-544,0-19-512,0 0-1058,0 0-1248,0 0-1955</inkml:trace>
  <inkml:trace contextRef="#ctx0" brushRef="#br0" timeOffset="46775.6755">20495 7547 12748,'0'20'0,"0"-20"448,0 0 577,0 20 96,22-20-320,-22 0-353,19 0-160,1 20-159,20-40-33,-20 20-224,-1 0-129,0-20 1,3 0 96,-3 0 32,-19 0 192,19 20-64,-19-19 64,0-1 0,-19 20 64,19-20 64,-19 20 257,19 0-65,-22 20 32,3 0 161,0-1 64,-1 1 191,-1 20 354,2-20-450,-1 20-223,1-21-353,19 1 64,0 0-288,0 0-256,0-20-161,19 0-672,1 0-320,-1 0-801,2 0-1858</inkml:trace>
  <inkml:trace contextRef="#ctx0" brushRef="#br0" timeOffset="47108.6945">20854 7488 14253,'0'19'480,"0"-19"577,0 20 321,-19 20-33,19-20-64,-22 0-608,3 0-161,19-1-576,-19 1 96,19 0-256,0 0-288,0-20-289,19 0-64,0-20 545,3 0-161,16 0 97,-18 1 256,20-1 96,-20 0 32,-1 0 32,3 20 32,-22 0 224,0 0 257,0 0 63,0 20-127,0 0-65,0 0-224,0-1-96,0 1-96,-22 0-224,22 0-769,0-20-993,0 20-2722</inkml:trace>
  <inkml:trace contextRef="#ctx0" brushRef="#br0" timeOffset="47392.7108">21468 7130 14125,'0'20'673,"-19"20"-513,0-1 1281,-1 1 641,-1 20-384,-18-1-353,-2 21-608,3-21-257,18 1-224,-1-20-288,2-21 128,19 21-544,0-20-513,19-20-352,-19 20-513,21-20-1057,-21 0-2434</inkml:trace>
  <inkml:trace contextRef="#ctx0" brushRef="#br0" timeOffset="47538.7191">21211 7527 13516,'-20'0'513,"20"0"960,0 0-1217,0 0 321,0 0-33,0 20-511,20-20-418,-1 0-1665,2 0-3139</inkml:trace>
  <inkml:trace contextRef="#ctx0" brushRef="#br0" timeOffset="47781.733">21649 7210 16559,'-41'59'0,"21"1"769,1-1 576,-2 1 65,-18-1-129,-2 21-801,3-21-384,-3-19 0,22 0-320,-1 0-609,20-21-448,0-19-801,0 0-1826,0 0-2658</inkml:trace>
  <inkml:trace contextRef="#ctx0" brushRef="#br0" timeOffset="47950.7427">21548 7527 15566,'0'20'-160,"0"-20"288,0 0 769,0 20 64,0 0-417,21-20-447,-21 20-258,19 0-992,1-20-2242</inkml:trace>
  <inkml:trace contextRef="#ctx0" brushRef="#br0" timeOffset="48176.7556">21906 7488 9609,'-40'19'7367,"20"1"-6823,-19 20 1026,-21 20 351,0-21 257,0 21-384,2-1-545,-2 1-960,0 0-1,21-1-384,-1-39 160,20 0-320,20 0-801,0-20-1025,0 0 160,20-20-128,-1 0-3427</inkml:trace>
  <inkml:trace contextRef="#ctx0" brushRef="#br0" timeOffset="48383.7674">22044 7607 19154,'0'20'-1762,"0"-20"-544,0 19-2755</inkml:trace>
  <inkml:trace contextRef="#ctx0" brushRef="#br0" timeOffset="48494.7738">22065 7766 12908,'-21'39'2018,"2"-19"-3940,19-20-3235</inkml:trace>
  <inkml:trace contextRef="#ctx0" brushRef="#br1" timeOffset="58091.3227">18829 8381 8872,'0'-20'801,"0"20"1377,0 20-321,-19-20-351,19 40-33,-20 0-480,20-1-160,-21 1-256,1 0-65,1 19-288,0-19 193,-3-1-289,3 1 224,0-19-512,19-2 320,0-19-256,0 20-577,0-20-255,0 0-226,0-20-831,0 1-1731</inkml:trace>
  <inkml:trace contextRef="#ctx0" brushRef="#br1" timeOffset="58323.3359">18769 8441 10634,'0'-20'608,"0"20"1891,0 0-706,21 0-383,-21 0-65,20 0-512,18 0-225,3 0-223,19-20-129,-21 20-64,21 0-256,-21 0 224,1-20-544,-20 20-225,-1 0-544,0 0-513,-19 20-1569,0-20-2850</inkml:trace>
  <inkml:trace contextRef="#ctx0" brushRef="#br1" timeOffset="58513.3468">18829 8560 11082,'-19'20'609,"19"-20"287,0 0 1539,19 0-674,0 0-351,22 0-770,-22 0-544,41-20 193,-21 20-65,2-20-192,-22 20-160,20 0 32,-18 0-385,-21 0-576,0 0-800,0 20-2019</inkml:trace>
  <inkml:trace contextRef="#ctx0" brushRef="#br1" timeOffset="58717.3585">18689 8779 10185,'-19'19'737,"38"1"928,-19-20 1122,22 0-1249,16 0-417,-18-20-641,21 20-288,19 0-160,-2-19-64,-18 19-64,-1-21-865,2 21-865,-2 0-1921,-20 0-2531</inkml:trace>
  <inkml:trace contextRef="#ctx0" brushRef="#br1" timeOffset="59034.3766">19623 8223 9320,'0'-21'2114,"-19"2"-416,-2 19 480,1 19-705,1 2 1,-22-2-321,22 21-545,-20-1 449,18 21-288,-18 0 96,20-1-64,-3 1-257,3-21-255,0 22-161,19-3-64,0-18-128,0 0-129,19-20-799,-19 20-258,19-20 1,3-20-769,-3 20-512,0-20-2275</inkml:trace>
  <inkml:trace contextRef="#ctx0" brushRef="#br1" timeOffset="59289.3912">19703 8441 15534,'0'20'-320,"0"-20"832,0 19 1090,0 1-161,0 20-224,-19 0-448,19-1-224,0-19-161,-22 20-128,22-1-384,0-18 32,0-2-448,0-19-385,0 21-513,0-21-928,22-21-2178</inkml:trace>
  <inkml:trace contextRef="#ctx0" brushRef="#br1" timeOffset="59542.4057">19980 8401 15022,'-39'40'32,"-1"-20"1473,20-1 449,-21 21-320,3-20-193,18 20-480,-1-21-256,2 1-257,19 0-128,0 1-160,19-2 129,2-19-385,-1 0 64,-1 0-609,22 0-544,-22 0-321,20 0-640,-18 0-1025,-1 0-2498</inkml:trace>
  <inkml:trace contextRef="#ctx0" brushRef="#br1" timeOffset="60120.4387">19999 8639 11402,'22'-20'801,"-22"20"1441,19 0-352,-19-20-705,19 20-128,1 20-544,-20-20 127,21 0-223,-21 20 223,0 1-384,0-2 129,0 1 63,0-1 1,-21 2 127,1-21-95,20 19-97,-19 2-64,0-2 129,-3-19-257,22 0-128,0 20-32,0-20-64,0 0-64,22 0 64,-22 20-641,19-20-736,20 0-257,-18 0-736,-1 0-2531</inkml:trace>
  <inkml:trace contextRef="#ctx0" brushRef="#br1" timeOffset="60279.4478">20259 8838 11883,'0'20'1345,"0"0"128,0 0 1058,-21-1-385,1 1-481,1 0-672,0 20-224,-3-20-673,3-1-96,0 1-416,-1-20-897,-1 20-1250,21-20-4387</inkml:trace>
  <inkml:trace contextRef="#ctx0" brushRef="#br1" timeOffset="62129.5536">20476 8540 5797,'19'-20'1345,"-19"20"1314,0 0-353,0 0-705,0 0-896,0 0 256,0 20 0,0 20-32,0-21-96,0 21-97,0 0 33,-19-1-192,19 1-417,0-19 64,0-2 0,0 1-64,0-20-96,0 20 193,0-20 31,-19 0-96,19-20-384,0 0 128,0 1 0,0-2 32,0 2 0,0-2-64,0-18-97,0-1 129,0 20-64,0-19 160,19 19-96,-19 0-96,0 0 160,19 0 0,-19 20-32,0 0 160,22 0-64,-22 0-32,19 0 128,1 20-31,-20 0-1,19 0 64,2-20-128,-1 20 96,-1-1-256,0-19 128,3 0-32,-3 20 0,-19-20-64,19 0-64,-19-20 32,20 20-96,1 0-1,-21 0 97,20 0-32,-20-19 160,0 19-320,19 0 416,-19-20-288,19 20 192,-19-20-64,22 20 32,-3-20-32,-19 20 32,19 0-32,1-20 32,-20 20 32,0 0-32,21-20 32,-21 20 64,0 0-192,0 0 128,0 0-64,19 0 96,-19 0-128,0-19 160,20 19-128,-20 0 64,0 0 160,0 0-384,0 0 192,0-20 0,0 20 0,0 0 0,0 0 0,0 0 64,0 0 64,0 0-320,0 0 192,0 0 0,0 0-32,0 0 64,0 0-32,0 0-32,0 0 0,0 0 192,0 0-192,0 0-96,0 0 384,0 20-288,0-20 288,0 19 33,0 1 223,0 0-160,0 20 225,-20-1 192,20 1-161,0 0-95,0-1-193,0 1-128,0-19-64,-19-2-64,19 1 1,0-20-65,0 20-129,0-20-671,0 0-161,0 0-256,0 0-545,0 0-1281,0 0-3651</inkml:trace>
  <inkml:trace contextRef="#ctx0" brushRef="#br1" timeOffset="62474.5734">21131 8302 12363,'41'0'1153,"-22"0"64,1 19 929,-1 2-416,2 18 192,-1 1-385,-1 0-319,-19 19-65,0 1-513,-19 20-63,-1-22-417,-20 22 64,20-20-32,-20-20-64,1-1 33,19 1-257,1-20-673,19-20-448,-21 20-609,21-20-416,0 0-1378,0-20-6501</inkml:trace>
  <inkml:trace contextRef="#ctx0" brushRef="#br1" timeOffset="62774.5905">21468 8639 16559,'0'0'1506,"0"0"-642,0 0 994,22 0-416,-3 0-225,0 0-513,1 0-383,20-20-353,-20 20 64,21 0-192,-22 0-1026,20 0-383,-18 0-705,-21 0-1666,0 0-5637</inkml:trace>
  <inkml:trace contextRef="#ctx0" brushRef="#br1" timeOffset="62936.5998">21468 8739 16047,'0'19'448,"0"-19"1570,22 21 32,-3-21-673,0 0-512,22 0-288,-2 0-545,-20 0-32,22 0-385,-2 0-992,-18 0-1634</inkml:trace>
  <inkml:trace contextRef="#ctx0" brushRef="#br1" timeOffset="63735.6455">22123 8520 10570,'0'-20'928,"0"20"1603,0-20-898,0 20-672,0 20-224,0 0 64,22 0-257,-22 20 161,0-1-257,0 2-127,0-2-161,0 1-96,-22 0-32,22-1-32,0-19 192,-19-20-128,19 0 224,0-20-288,0 0 32,0-20 97,0 0-226,0 21 33,19-41 32,3 20 64,-3 1-448,0-1 128,22 0-1,-2 21 225,-20-1-96,3 20 0,16 0 160,-18 20 64,-20-1-32,21 21 64,-21 20 160,0-21-320,-21 21 353,1-21-193,1 1 512,-22 0-415,22-20 191,-20 0-384,-2 0 96,3-20-96,16 0-256,3 0-193,0-20-415,19 20-706,0-20-1217,0 0-2498</inkml:trace>
  <inkml:trace contextRef="#ctx0" brushRef="#br1" timeOffset="64017.6616">22879 8202 13612,'0'0'129,"-21"0"1312,1 21 321,-18 18 159,-3 1-287,2 19-97,-1 1-416,1 19 97,-2 1-33,2 0-160,-1-22-513,1 22-288,39-20-63,-20-1-226,20 1 33,20-20-800,-20-21-770,19 21-736,1-40-737,1 21-3363</inkml:trace>
  <inkml:trace contextRef="#ctx0" brushRef="#br1" timeOffset="65725.7593">22838 8500 10377,'0'-20'769,"0"20"1954,0 0-898,0 0-672,0 20 97,20 0-514,-20 20 1,0-1-192,0 1-129,-20 0-192,1-1-288,19 1 160,-19 0-224,19-20-448,-22 0-642,22-20-639,0 0-1539,22 0-736</inkml:trace>
  <inkml:trace contextRef="#ctx0" brushRef="#br1" timeOffset="65972.7735">23096 8500 12780,'0'0'1025,"-19"0"-481,-1 20 1442,1 0-481,-22 0-127,22 0-353,-22 19-225,22-19 1,0 1-160,-1-2-257,20 1-480,0-20 224,0 19-288,20-19 128,-1 21-32,0-2-481,3-19-383,-3 21-354,20-21-511,-18 19-1474,-2-19-2050</inkml:trace>
  <inkml:trace contextRef="#ctx0" brushRef="#br1" timeOffset="66438.8001">23137 8758 7046,'0'0'2018,"0"0"737,0 0 576,0 0-1249,-19 0-897,19 21-192,0-2-128,0 1 0,-22 0-449,22 0-128,0 0-192,0 0-64,-19-20-96,19 19-737,0-19-608,0 20-961,0-20-2274</inkml:trace>
  <inkml:trace contextRef="#ctx0" brushRef="#br1" timeOffset="66655.8125">23274 8917 9929,'0'0'929,"0"20"993,0 0 1185,0-20-961,-19 40-609,0-20-576,-1-1 64,1 1-641,-2 0-95,1-20-354,20 21-191,-19-21-577,19 0-448,0 0-1601,0-21-3621</inkml:trace>
  <inkml:trace contextRef="#ctx0" brushRef="#br1" timeOffset="67145.8406">23712 8679 9801,'20'-19'1601,"-20"-2"1474,0 21-865,0-20-608,0 20-737,-20 0-97,20 0 1,-40 0 96,20 20 96,-18 1 64,-3-2 160,22 20 64,-22-18-704,21 19-161,1-1-384,19-19 96,0 0 96,19 0-224,22 0-833,-2-1-544,21-19-833,0 0-320,-21 0-2499</inkml:trace>
  <inkml:trace contextRef="#ctx0" brushRef="#br1" timeOffset="67536.8629">24009 8421 14733,'60'-20'65,"-41"20"2401,3 0-512,16 0-129,-18 20 33,-20 20-320,21-1-225,-21 21-448,-21-1 0,21 1-737,-39 19 64,-2 1-32,3-1-224,-22 1-352,21-21-834,-2 1-1120,2-40-1570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4:03:29.4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12635 3535 6053,'41'-20'1538,"-22"20"1633,1 0-1570,-20-20 65,19 40-353,-19-20-160,21 20-288,-21-20-224,0 20-225,0-1-96,-21 2 33,2-2-129,-1 1-128,1-20 96,-2 0-96,1 0 224,1 0-352,0 0 129,-3-20-1,22 1-96,0-2-96,0 2-1,22-1 1,-3-20-64,0 21 192,1 19-384,1-21 448,-2 21-384,-19 21 320,20-21-224,-1 19 256,-19 21 128,0-20 0,0 20 32,-19-21-128,19 1 353,-20 20-161,1-40-128,-2 20 160,1-20-63,1 20-65,-22-20 160,22-20-352,19 20 192,-20-20-320,1 0 192,19 0-288,19-19 96,-19 18 192,39-18-288,-17 19 160,16 0-32,3 1-32,-22 19 63,1 0 1,-1 0-32,2 19 96,-21 21 96,20-20 33,-20 20 31,-20-21 64,20 21 96,-21-20-160,2 0 161,-1 0-1,-20-20-64,1 0-64,20 0-31,-22 0 95,21-20-288,1 0 192,0 0-352,19 0 96,0 0 0,19-20-129,20 21 161,-20-21-32,22 20 0,-22 1 96,22-2-96,-22 21-32,1 0-128,-1 21 384,-19-2-160,21 21 128,-21-20 32,0 20 128,-21-1-224,2-19 224,19 0-256,-20 0 161,-20 0 63,20-20-32,1 0-64,-22 0 0,22-20-64,-1 0-64,20 0-64,0 0-64,0 0 32,20 1-192,-1-2 384,3-18-352,16 39 127,-18-20 1,1 20 32,-21 20 96,19-20 192,-19 20-288,20 20 257,-20-21-1,0 1-160,-20-20 160,20 20 192,-19-20-96,-2 20-192,21-20 65,-20 0 127,1 0-288,0 0 128,19-20 96,0 20-288,0-20-160,19 20-97,0-20 257,1 1 32,1-2 32,-2 21-64,1 0 160,-20 0-256,19 21 224,-19-2 160,0 1-128,-19-20 289,19 20-65,-20-20 96,1 20 1,-2-20 127,21 0-352,-20-20 32,1 20 33,19-20-289,0 0-385,0 20-223,0-19-578,0 19-639,19-21 287,-19 21-320,20 0 417,-20 21 640,21-21 609,-21 19 288,0 1 448,0-20 449,0 20 96,0-20-64,-21 0 32,21 0 32,0 0-160,0 20-353,-20-20-127,20 0-225,0 0-96,-19 0-64,19 0-417,0 0-1825,19 0-1121,-19 0-3043</inkml:trace>
  <inkml:trace contextRef="#ctx0" brushRef="#br0" timeOffset="676.0386">12597 4032 6886,'0'-21'1570,"0"21"1312,0 0-736,0 0-576,0 0-1,0 0-864,0 21 288,19-2 96,-19 1 32,0 39-192,0-19-64,0 39-193,-19 1-287,-3 20 31,22-1-288,-19 0-32,-1 1-32,20-22 32,0 2-128,-19-40 160,19 20 65,0-41-65,0 1-256,0 1 416,0-21-769,0 0-255,0-21-834,0 1 321,0 1-1538,0-21-2562</inkml:trace>
  <inkml:trace contextRef="#ctx0" brushRef="#br0" timeOffset="1183.0676">12438 4270 7174,'-20'20'769,"20"-20"1281,0 0-384,0 0 576,0-20-417,20 20-1408,-20-21-129,0 21 64,19-19 193,0-1-1,-19 0 65,22 0-64,-22 1-33,19-2 65,-19 2-1,0 19-224,19-20-31,-19 20 255,20 0-95,-1 20-129,22-20 161,-22 19 223,1 2-383,20-2 159,-40 1 97,20 20-257,-1-21-320,-19 2 128,0-1 32,21-20-320,-21 20-608,0-1-1346,0-19-1282,20 0-3138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4:03:40.8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3366 6713 6790,'0'0'1089,"0"0"64,0-20-64,0 20 0,0 0 96,0 0-64,0 0-416,0 0-385,0 0-224,0 20 257,0 0 159,0 0-95,-21 0-33,21-1-192,0 1-64,-20 20 0,20-20-32,-19 0-64,19 20 1,-19-21-1,19 2 0,0-2-32,-20 1 0,20-20 32,0 19-64,0-19 0,0 21 0,20-21-33,-20 0 97,19 0-64,-19 0 32,19 0 0,1 0 32,21 0-32,-22 0-32,22-21 64,-22 21-64,0 0 64,22 0-64,-2 0 32,-20 0 65,22 0 31,-2 0 32,1 0 0,-1 0 32,21 0 32,-19 0 32,17 0-31,-17 0-1,17 0-32,-17 0 0,19 0-64,-22 0-64,22 0 64,1 0 64,-23 0 193,22 0-385,0 0 288,-21 0-352,2 0 288,-2 0-128,21 0-32,-21 0-192,1 0 352,18 0-320,-17-19 192,-2 19-32,21 0 64,-19 0 0,-3 0 32,3 0-63,-2 0 31,21 0 0,-21 0 320,21 0-128,0-20-192,0 20-31,-2 0-33,2 0 128,0 0-256,-21 0 128,21-19-32,0 19 32,-2 0 32,-17 0-64,19 0 96,-21 0-96,21 0 0,-21 0 0,21 0 32,-20 0 128,-1 19-256,2-19 224,17 0-128,-17 0 64,-3 0-64,3 0 0,-2 0-160,2 0 160,-3 0 160,3 0-320,-2 20 256,-20-20-192,22 0 96,-22 0 192,22 0-320,-2 0 128,1 0 0,-1 19 32,-20-19 32,22 0-288,-2 0 128,-20 0 32,3 21 128,-3-21-320,20 0 159,-39 0-31,21 20 160,-2-20-256,1 0 128,-1 0 64,-19 0-32,22 0 64,-3 0 0,-19 0 64,0 0 128,19 0-288,-19-20 160,0 20 192,20-21-256,-20 2 193,21-1 31,-21-20-64,19 21-256,-19-2 160,20-18 128,-20 19-64,19 0-480,2 20 672,-21-20-640,0 20-449,20 0-832,-20 0-1090,0 0-3202</inkml:trace>
  <inkml:trace contextRef="#ctx0" brushRef="#br0" timeOffset="876.0501">3544 7249 8071,'-19'-20'737,"19"20"2498,0 0-1185,0 0-865,0 0-801,-21 20 161,21 20 256,0 0-193,-20 0-288,20-1-191,0 1-65,0 0 32,0-1-96,0-19 0,0 0 32,0-20-64,0 0-64,20 0 96,-20-20-64,21 0-97,-2 0-191,20 1 32,-17-1 192,-3 0 32,0 20-65,1 0 33,-20 20 160,21 0 0,-21-1 32,0 21 225,0-20 95,-21 0-32,1-20 161,1 20-65,0-20 1,-22 0-129,21 0-32,1 0-288,-2-20 64,1 20 0,1 0-192,19 0-224,0 0-673,0-20-641,19 20-736,1 0-1954</inkml:trace>
  <inkml:trace contextRef="#ctx0" brushRef="#br0" timeOffset="1153.0659">3843 7527 6021,'-21'0'3940,"21"20"-2659,-20-20 1121,20 20-928,0 0 384,0 20-513,0-21-640,20-19-673,1 20 96,-21-20 160,39 0-256,-20-20 288,2 1-192,-1-1-192,-1-20-32,-19 20-384,0 0-33,19 0-544,-19 1-1249,0 19-3011</inkml:trace>
  <inkml:trace contextRef="#ctx0" brushRef="#br0" timeOffset="1455.0832">4139 7527 12940,'-19'20'192,"19"-20"1698,0 40-129,-19-20-95,19 0-1025,0-1-609,0 1 0,19 0-673,0-20-544,1 0-993,1-20-2338</inkml:trace>
  <inkml:trace contextRef="#ctx0" brushRef="#br0" timeOffset="1575.09">4180 7448 7110,'-21'-20'289,"21"20"1600,-20 0-1536,20 0-481,0 0-705,0 0-2146</inkml:trace>
  <inkml:trace contextRef="#ctx0" brushRef="#br0" timeOffset="1837.105">4339 7190 11018,'0'0'1986,"0"0"-1922,19 20 1153,-19 19 288,0-19 641,0 40-768,0-20-609,-19 19-545,19-19 160,0-1-320,0 1-32,0 0-192,0-20-256,0-20-321,0 20-1025,0-20-1473,0 0-2210</inkml:trace>
  <inkml:trace contextRef="#ctx0" brushRef="#br0" timeOffset="2252.1288">4597 7408 8936,'-20'0'3683,"20"20"-2273,-21-20 127,2 40-320,-1-20 641,1 19-513,-2 1-416,1-20-320,1 20-289,19-21-448,0 1 96,0-20-64,19 0-128,-19 0-161,41-20-415,-22-19 95,20 19-480,2-40 128,-22 21 256,22-21 0,-22 1 97,1-1 95,18 0 417,-16 1 192,-3 19 352,0 0 897,-19 21 545,0 19-96,0 0-1122,-19 19-223,0 21 287,-3 0 449,3 19-64,-20 1-512,20 0-129,-2-1-288,1 1-96,20-1-512,0-19-545,0-20-449,20 0-1312,1-1-3589</inkml:trace>
  <inkml:trace contextRef="#ctx0" brushRef="#br0" timeOffset="2555.1461">4973 7488 10986,'0'0'3171,"0"0"-1409,0 0-33,21 0-736,-2 0 481,1 0-482,20-20-511,-1 20-321,2 0 96,-2 0-224,1 0-608,-1-20-161,2 20-480,-22 0-961,20-20-1954</inkml:trace>
  <inkml:trace contextRef="#ctx0" brushRef="#br0" timeOffset="2730.1561">5271 7329 12267,'-19'40'1506,"-1"-21"1344,-1 1-1312,2 20-193,-1-20-160,1 19-897,19-19-192,-21 0-192,21 0-993,0 0-1857,0 0-5799</inkml:trace>
  <inkml:trace contextRef="#ctx0" brushRef="#br0" timeOffset="3270.187">5827 7289 12139,'-19'-20'961,"-2"20"1377,21 20-1729,-20-20 256,1 20-65,-22 0-191,41 20-225,-19-21-160,19 1-127,0 0-97,0 0-193,19 0 418,3 0-386,-3-1 161,0 1 225,-19 0-193,20-20-64,-40 20 544,20 0 417,-38 0-128,16-20-65,-17 0-191,-1 20-65,20-20-319,1-20 31,0 20-481,19 0-671,0-20-610,19 0-832,20 20-2595</inkml:trace>
  <inkml:trace contextRef="#ctx0" brushRef="#br0" timeOffset="3551.2031">5887 7587 11146,'0'-20'224,"-21"0"2723,21 0-1762,21-19 32,-21 19-128,20 0-512,-1-20-161,1 40 33,-20 0-257,21 0 160,-21 0-256,0 20 353,0 20 95,0-20-384,0 19 65,-21-19 63,1 20-96,1-40-32,-1 20 32,-1-20-256,2 0-608,19 0-129,0 0-769,0-20-1056,0 0-2082</inkml:trace>
  <inkml:trace contextRef="#ctx0" brushRef="#br0" timeOffset="3856.2205">6085 7369 9801,'0'19'2402,"0"1"-1537,0 20 576,0-20-320,0 19 609,0-19-481,-19 0-576,19 0-97,0 0-448,0 0 129,0-20 319,0 0-223,0-20-225,0 0 32,0 0 32,19 0-32,-19-19-128,19 19-64,3 0 128,-3 0-96,1 0-160,-1 20 96,-19 0-32,19 20 192,3-20-288,-3 20 128,-19-20-385,19 20-255,-19-20-545,20 20-641,1-20-1634,-21 0-3074</inkml:trace>
  <inkml:trace contextRef="#ctx0" brushRef="#br0" timeOffset="4094.2341">6581 7170 11146,'0'-20'961,"0"40"865,-19 0-641,-1 19 641,-1 1-65,2 0-576,-1 20 97,1-1-610,-2-19-223,1 19-417,20-19 0,0-20-32,0 0-385,20 0-608,1-1-352,-2-19-961,1-19-2851</inkml:trace>
  <inkml:trace contextRef="#ctx0" brushRef="#br0" timeOffset="4241.2425">6482 7448 14413,'-19'0'705,"-2"-20"2017,21 20-2209,0 0-161,21 0 257,-2 0-129,20 20-576,2-20-96,-2 0-1634,1 0-3747</inkml:trace>
  <inkml:trace contextRef="#ctx0" brushRef="#br0" timeOffset="4811.2751">4139 8004 6053,'0'-40'1025,"0"20"2210,20 0-1025,-20 20-320,0 0 32,0 0-1313,0 20-417,-20 0 512,20 20 65,-19 19-32,19-19 128,-19 20-385,-3 0-64,22-1-319,0 1 63,0-21-352,22-19-97,-22 20-223,19-40-321,20 20-288,-18-20-769,-2-20-1377,1 0-1986</inkml:trace>
  <inkml:trace contextRef="#ctx0" brushRef="#br0" timeOffset="4975.2845">4120 8223 8488,'-41'-21'1217,"22"21"2114,19 0-1185,-19 0-609,19 0-544,0 0-1089,0 0 0,19 21 96,0-21-64,3 19-513,16 1-1376,3-20-2532</inkml:trace>
  <inkml:trace contextRef="#ctx0" brushRef="#br0" timeOffset="5315.304">4498 8183 11178,'-21'0'288,"1"0"1666,20 19-576,-19 2 223,-1 18 321,-1-19-961,2 0-449,19-1-223,0 2-450,0-2 161,19-19-32,2 0-160,-1 0-609,-1-19 225,1-2-225,1 2 64,-2-1 417,1 0 288,-20 0 0,0 20 64,0-19 160,0 19 353,0 0-225,0 19-128,-20 1 0,20 0 97,0 0-129,0-1-160,0 2-64,0-2-481,0 1-800,20-20-1570,-1 0-2146</inkml:trace>
  <inkml:trace contextRef="#ctx0" brushRef="#br0" timeOffset="5721.3272">4734 7885 11979,'22'20'769,"-22"-1"-225,0 1 577,-22 20 256,22 0 577,0-1-640,-19 21-770,19-20-384,-19-1 128,19 1-384,-20-20 289,20 0-161,0-20 64,0 0 0,0-20-224,20 0 0,-1 1-193,0-2 33,3 2-321,16-1 97,-18 20 256,1 0 160,-1 0-1,-20 20 97,19-1 33,-19 2 95,-19 18 128,19 1 96,-20-21 65,-1 2 255,1-2-319,1 1-65,0-20 160,-3 0-320,3 0-256,0-20-192,19 20-321,0-19-992,19-21-1186,-19 20-2690</inkml:trace>
  <inkml:trace contextRef="#ctx0" brushRef="#br0" timeOffset="5933.3393">5013 7825 15822,'0'40'-128,"0"0"1057,-19-1-32,19 1 737,-21 0 255,1 19-992,20 1-288,-19-1-129,19 1-512,0-20 96,0 0-96,0-1-384,0-19-897,0 0-385,19 0-1185,-19-20-3459</inkml:trace>
  <inkml:trace contextRef="#ctx0" brushRef="#br0" timeOffset="6287.3596">5112 8342 13805,'0'19'0,"0"-19"608,0 0-352,20 0 65,1 0 255,-2 0-352,1 0-159,20-19-33,-20 19-97,19-21 1,-18 2 64,18-1 32,-39 0 0,19 0 65,-19 1 95,-19-2 192,19 21 289,-20-19-1,1 19 65,-22-20 0,22 20 128,-1 20 256,-1-1-32,2 2 32,-1 18 256,1 1-64,19 19-704,0-19-321,0 0 64,19-20-512,1-1-128,40 1-833,0-20-929,-2 0-1505,21-20-4805</inkml:trace>
  <inkml:trace contextRef="#ctx0" brushRef="#br0" timeOffset="7729.4421">8190 6792 6918,'0'0'481,"0"0"287,-20 0 481,20 20 481,0 0 320,0 0-737,0 20-448,0-21-192,0 2-225,0 19-224,0-21 1,0 1-129,0-20 0,0 19 0,20-19-32,-20 21-32,19-21 32,22 0-32,-22 0 32,1 0-64,18 0 32,3 0-32,19 0 32,-21 0 0,21 0 64,0 0 32,-2 0 0,2 0-63,20 0-33,-20 0 0,0 0 32,19-21-32,-21 21 0,2 0 0,1 0-32,-3 0 0,2 0 0,0 21 32,0-21 0,-2 0 0,2 0 64,0 0 0,0 0-32,18 0 128,-18 0-96,19 0 65,-19 0-97,20 0-32,-20 0 0,-2 0 0,2 0 160,0 0-160,-21 0-128,21 0 192,-19 0 0,-3 0-192,23 0 224,-3 0-96,-18 0-32,20 0-32,-1 0 128,-19-21-224,20 21 192,-21 0 64,2 0-128,-2 0 32,21 0-192,-22 0 192,3 0-32,-2 0-32,2 0 32,-3 0 0,3 21 128,-2-21-320,1 0 224,-20 0-64,19 0 32,1 0 0,-1 0-160,-18 0 96,18 0-449,2 0 321,-2 0 32,-20 0-32,22 20 192,-3-20-96,-16 0 96,17 0 0,-20 0 32,2 0-32,-1 0 32,-1 0-32,0 0 0,3 0 0,-3-20 32,-19 20-32,19 0 64,-19-21-32,20 21 64,-20-19 96,19-1 32,-19 1-31,0-21 383,21 19-160,-21 2 129,0-1-129,0 0-31,0 0-97,0 0-384,0 20-96,0 0-1122,0 0-2561</inkml:trace>
  <inkml:trace contextRef="#ctx0" brushRef="#br0" timeOffset="9697.5546">8725 7348 9865,'-20'0'416,"1"0"1282,19 0-737,-20 21-353,-1-2 609,2 1-544,-1 0-289,1 0 33,-2-20-193,21 20-160,0 0-128,0-20 32,0 0-32,21 0 32,-2 19 0,1-19-32,-1 20 64,22 0-32,-22 0 32,-19 0 32,20-20 0,-20 20 192,0 0 225,-20-20 127,1 19-160,-1-19-127,-20 0-129,20 0-64,1 0-128,-2 0-320,21-19-417,0 19-929,0-20-1921,21 0-2883</inkml:trace>
  <inkml:trace contextRef="#ctx0" brushRef="#br0" timeOffset="10066.5757">8765 7527 8648,'0'0'96,"0"20"1185,20-20-672,-20 0 576,19 0-224,2 0-545,-1 0-96,18-20-224,-16 0 0,-3 1-31,1-1 63,-1 0-32,-19 20 64,0-20 64,0 20 32,0-20 129,-19 20 31,-1 0-32,1 20 33,-3 0 95,3 0 33,0 19 128,-22-19-1,22 0-63,19 20-65,-20-20-320,20-20-159,0 20 31,0-1-225,20-19-95,-1 0-416,2 0-513,18 0-929,-20-19-1634,22 19-2594</inkml:trace>
  <inkml:trace contextRef="#ctx0" brushRef="#br0" timeOffset="10420.596">9141 7468 8263,'-19'0'1602,"19"0"992,-20 20-1345,1-1 577,-2 1-416,1 0-418,20 0-255,-19 0-96,19 0-449,0 0-192,0-20 0,19 0-96,-19 0-96,41 0-481,-22 0 32,1-20-159,-1 0 31,3 0 321,-3 0 191,0 0 225,-19 0-32,0 1 96,0 19 32,0-20 161,0 20 447,0 0-191,0 20-289,0-1 160,-19 1 32,19 0 1,0 20-161,0-20-224,0-20-32,0 20-545,19-20-800,-19 0-1057,20 0-2018</inkml:trace>
  <inkml:trace contextRef="#ctx0" brushRef="#br0" timeOffset="10708.6125">9360 7448 6053,'20'20'2627,"-20"0"-1346,0-1 449,21 1 95,-21 0-800,0 0-384,0 0-385,19 20-96,-19-40-64,0 19 32,0-19 257,0 0 768,0 0-577,0-19-191,0-1-65,0 20 32,0-20-191,0 0-97,20 0-128,-20 20 32,19-20-97,2 20-159,-21 0-513,20 0-544,-1 0-865,0 20-1441</inkml:trace>
  <inkml:trace contextRef="#ctx0" brushRef="#br0" timeOffset="10944.626">9837 7468 8071,'-41'-20'1954,"41"20"480,-19 0-768,-1 20 448,1 0-609,19-1-448,-21 1-32,1 0-128,20 20-320,-19-20-321,19 0-96,19-1-224,-19-19-448,20 20-353,1-20-384,-2 0-769,20 0-1986</inkml:trace>
  <inkml:trace contextRef="#ctx0" brushRef="#br0" timeOffset="11276.6449">9996 7229 13901,'0'0'448,"0"20"1025,0 0-576,-20 20 481,20-1-33,-21 1-320,2 20-128,-1-1-737,1-19-96,19 0 0,0 0 96,0-21-320,0 1 32,0-20 64,0 0 64,19-20-224,1 1 256,-20-21-257,19 20 161,2 0 0,-1 0 32,-20 0-64,19 20-32,-19 0 32,20 20 256,-20 0-256,21 0 192,-21 0-256,19 0 32,-19 0-641,20-1-1601,-1 1-2947</inkml:trace>
  <inkml:trace contextRef="#ctx0" brushRef="#br0" timeOffset="11506.6581">10690 7448 17552,'-39'59'0,"19"-39"1057,20 20-640,0-20-225,-21 0 32,21 19-160,0-39-1249,21 20-1506,-1-20-3843</inkml:trace>
  <inkml:trace contextRef="#ctx0" brushRef="#br0" timeOffset="11894.6803">10769 7329 8456,'-19'-40'736,"-1"40"481,20-20-256,0 20-993,0 20-32,-19-20-64,19 20 32,19 0-224,1-1-257,-20-19-800,19 21 480,2-2 833,-1-19 737,-20 0 960,0 20 449,0 0 96,0-20-96,0 20-288,0 20-705,-20-21-224,20 1-449,-21 0-320,21 0-256,0 0 160,0-20 64,21 0-352,-1 0 224,-1 0 64,1-20-128,1 0-65,18 0 193,-20 20 32,-19-20 161,0 20-193,21 0 288,-21 0 288,-21 20-159,21 0-193,0 0-64,0 0-192,0 0-480,0 0-834,0-1-1568</inkml:trace>
  <inkml:trace contextRef="#ctx0" brushRef="#br0" timeOffset="12441.7116">8905 8004 12235,'0'-20'769,"0"0"1345,0 20-929,0 0 352,0 20-672,0 0 192,-22 20-448,22 19 256,-19 1-129,0 0-95,19-21-321,-20 20-224,20-19-96,20 0 64,-1-20-352,22 0-513,-22-20 129,1 0-289,20 0-513,-20-20-736,-1 20-2210</inkml:trace>
  <inkml:trace contextRef="#ctx0" brushRef="#br0" timeOffset="12622.7219">8883 8202 14221,'-38'0'1409,"38"0"-800,0 0 512,0 21-833,0-21 705,0 19-480,19-19-193,0 20-192,22-20-512,-2 20-673,-18-20-801,18 0-1826</inkml:trace>
  <inkml:trace contextRef="#ctx0" brushRef="#br0" timeOffset="12962.7414">9360 8163 9513,'-19'0'1345,"-1"-20"1602,-1 40-1570,2-20 385,-1 20-97,1 20-320,-22-21-256,22 21-160,19-20-320,-19-1-673,19 2 160,19-21-288,0 0 96,22 0-321,-22-21-319,20 2 63,-18-1 64,-1 0 257,-1 0 96,1 1 192,-20 19 64,0 0 192,0-21-64,0 21 128,0 21-160,0-2 97,-20 1 63,20 20-32,0-21-96,0 2-160,0-2-160,20 1-417,-20-20-1120,21 0-1538,-2 0-2179</inkml:trace>
  <inkml:trace contextRef="#ctx0" brushRef="#br0" timeOffset="13374.765">9599 7885 11146,'19'0'3171,"-19"20"-2466,0-1 512,0 21-384,0 0 704,0 0-384,-19-1-544,19 21-225,-20-20-256,20 19 0,0-19-64,-19-20 65,19-1-65,0-19-192,0 0-225,0 0 193,19-19 0,1-1 192,-1-20-352,2 21 63,-1-21-159,-1 40 128,20-20 320,-39 20-224,21 0 256,-2 0-193,-19 20 322,0-1-225,0 21 192,-19-20 96,-2 20 0,1-21 1,1 2 31,0-2 128,-1-19-352,-1 0 32,21 0-160,-19 0-544,19-19-449,0-2-225,19 2-1216,2-21-2210</inkml:trace>
  <inkml:trace contextRef="#ctx0" brushRef="#br0" timeOffset="13584.777">9936 7825 15278,'19'0'961,"-19"20"-64,0 0 0,0 20 416,-19-1 128,19 21-224,-20-20-256,1 19-480,-2-19-33,21 19-544,-20-19 288,20 0-384,0-1-224,0-18-545,0-2-577,0 1-768,20-20-2530</inkml:trace>
  <inkml:trace contextRef="#ctx0" brushRef="#br0" timeOffset="13964.7987">10035 8242 12972,'0'0'160,"0"0"833,21 0-481,-2 0 257,-19 0 64,20 0-545,-1 0-192,2 0 0,-1-19-32,-1 19 32,0-21-31,3 21-1,-3-19-32,-19 19 96,0 0 0,0-20-96,-19 20-32,-3-20 0,3 20 32,0 0 64,-1 0 64,-1 20 257,2 0 287,-1-1 257,-20 2 128,20 18 64,20 1-352,-19-21-160,19 2-161,0 18-448,19-39 96,1 20-32,20-20-32,20 0-512,-21 0-769,21 0-449,-21-20-1056,2 20-7592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0E1F7-985B-2C49-9EF6-5D6AF4A5040B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89BC8-6080-B040-A359-1FFAC240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2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AD1EC-4244-6546-A07E-ECE51C16DC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90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AD1EC-4244-6546-A07E-ECE51C16DC0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2^112*56</a:t>
            </a:r>
            <a:r>
              <a:rPr lang="en-US" baseline="0" dirty="0" smtClean="0"/>
              <a:t> + 2^56*56</a:t>
            </a:r>
          </a:p>
          <a:p>
            <a:r>
              <a:rPr lang="en-US" baseline="0" dirty="0" smtClean="0"/>
              <a:t>56 = 2^6</a:t>
            </a:r>
          </a:p>
          <a:p>
            <a:r>
              <a:rPr lang="en-US" dirty="0" smtClean="0"/>
              <a:t>Ek1 Ek2 Ek1</a:t>
            </a:r>
          </a:p>
          <a:p>
            <a:r>
              <a:rPr lang="en-US" dirty="0" smtClean="0"/>
              <a:t>2^56*2^56</a:t>
            </a:r>
            <a:r>
              <a:rPr lang="en-US" baseline="0" dirty="0" smtClean="0"/>
              <a:t> = 2^112</a:t>
            </a:r>
            <a:endParaRPr lang="en-US" dirty="0" smtClean="0"/>
          </a:p>
          <a:p>
            <a:r>
              <a:rPr lang="en-US" dirty="0" smtClean="0"/>
              <a:t>Ek1</a:t>
            </a:r>
            <a:r>
              <a:rPr lang="en-US" baseline="0" dirty="0" smtClean="0"/>
              <a:t> Dk2 Ek1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4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1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7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6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3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0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0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2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8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5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C005E-F6F9-0747-84F5-EC562F366EFC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18D52-E80B-AA48-9F64-95C98D20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0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ustomXml" Target="../ink/ink2.xml"/><Relationship Id="rId3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ustomXml" Target="../ink/ink3.xml"/><Relationship Id="rId3" Type="http://schemas.openxmlformats.org/officeDocument/2006/relationships/image" Target="../media/image15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ustomXml" Target="../ink/ink4.xml"/><Relationship Id="rId3" Type="http://schemas.openxmlformats.org/officeDocument/2006/relationships/image" Target="../media/image1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4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ustomXml" Target="../ink/ink1.xml"/><Relationship Id="rId3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012C3A19-F781-5142-AE02-73F76C411C29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Block Ciphers</a:t>
            </a:r>
          </a:p>
        </p:txBody>
      </p:sp>
      <p:pic>
        <p:nvPicPr>
          <p:cNvPr id="65540" name="Picture 5" descr="toy blocks 4.tif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6800" y="3048000"/>
            <a:ext cx="21844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947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Data Encryption Standard (DES)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0"/>
            <a:ext cx="8686800" cy="5765800"/>
          </a:xfrm>
        </p:spPr>
        <p:txBody>
          <a:bodyPr/>
          <a:lstStyle/>
          <a:p>
            <a:r>
              <a:rPr lang="en-US" dirty="0" smtClean="0"/>
              <a:t>Early 1970s:   Horst </a:t>
            </a:r>
            <a:r>
              <a:rPr lang="en-US" dirty="0" err="1" smtClean="0"/>
              <a:t>Feistel</a:t>
            </a:r>
            <a:r>
              <a:rPr lang="en-US" dirty="0" smtClean="0"/>
              <a:t> designs Lucifer at IBM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key-</a:t>
            </a:r>
            <a:r>
              <a:rPr lang="en-US" dirty="0" err="1" smtClean="0"/>
              <a:t>len</a:t>
            </a:r>
            <a:r>
              <a:rPr lang="en-US" dirty="0" smtClean="0"/>
              <a:t> = 128 bits  ;   block-</a:t>
            </a:r>
            <a:r>
              <a:rPr lang="en-US" dirty="0" err="1" smtClean="0"/>
              <a:t>len</a:t>
            </a:r>
            <a:r>
              <a:rPr lang="en-US" dirty="0" smtClean="0"/>
              <a:t> = 128 bits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1973:   NBS asks for block cipher proposals.   </a:t>
            </a:r>
            <a:br>
              <a:rPr lang="en-US" dirty="0" smtClean="0"/>
            </a:br>
            <a:r>
              <a:rPr lang="en-US" dirty="0" smtClean="0"/>
              <a:t>		IBM submits variant of Lucifer.</a:t>
            </a:r>
          </a:p>
          <a:p>
            <a:pPr>
              <a:spcBef>
                <a:spcPts val="624"/>
              </a:spcBef>
            </a:pPr>
            <a:r>
              <a:rPr lang="en-US" dirty="0" smtClean="0"/>
              <a:t>1976:  NBS adopts DES as a federal standard</a:t>
            </a:r>
          </a:p>
          <a:p>
            <a:pPr marL="0" indent="0">
              <a:buNone/>
            </a:pPr>
            <a:r>
              <a:rPr lang="en-US" dirty="0"/>
              <a:t>		key-</a:t>
            </a:r>
            <a:r>
              <a:rPr lang="en-US" dirty="0" err="1"/>
              <a:t>len</a:t>
            </a:r>
            <a:r>
              <a:rPr lang="en-US" dirty="0"/>
              <a:t> = </a:t>
            </a:r>
            <a:r>
              <a:rPr lang="en-US" dirty="0" smtClean="0"/>
              <a:t>56 </a:t>
            </a:r>
            <a:r>
              <a:rPr lang="en-US" dirty="0"/>
              <a:t>bits  ;   block-</a:t>
            </a:r>
            <a:r>
              <a:rPr lang="en-US" dirty="0" err="1"/>
              <a:t>len</a:t>
            </a:r>
            <a:r>
              <a:rPr lang="en-US" dirty="0"/>
              <a:t> = </a:t>
            </a:r>
            <a:r>
              <a:rPr lang="en-US" dirty="0" smtClean="0"/>
              <a:t>64 bits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1997:  DES broken by exhaustive search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2000:  NIST adopts </a:t>
            </a:r>
            <a:r>
              <a:rPr lang="en-US" dirty="0" err="1" smtClean="0"/>
              <a:t>Rijndael</a:t>
            </a:r>
            <a:r>
              <a:rPr lang="en-US" dirty="0" smtClean="0"/>
              <a:t> as AES to replace DES</a:t>
            </a:r>
          </a:p>
          <a:p>
            <a:pPr marL="0" indent="0">
              <a:spcBef>
                <a:spcPts val="1776"/>
              </a:spcBef>
              <a:buNone/>
            </a:pPr>
            <a:r>
              <a:rPr lang="en-US" dirty="0" smtClean="0"/>
              <a:t>Widely deployed in banking (ACH) and commerce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72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F28197E3-BED4-4044-97CB-89EEAEC1892A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DES Numerology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91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DES is a </a:t>
            </a:r>
            <a:r>
              <a:rPr lang="en-US" sz="2800" dirty="0" err="1"/>
              <a:t>Feistel</a:t>
            </a:r>
            <a:r>
              <a:rPr lang="en-US" sz="2800" dirty="0"/>
              <a:t> </a:t>
            </a:r>
            <a:r>
              <a:rPr lang="en-US" sz="2800" dirty="0" smtClean="0"/>
              <a:t>cipher with…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64 bit block length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56 bit key length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16 rounds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48 bits of key used each round (</a:t>
            </a:r>
            <a:r>
              <a:rPr lang="en-US" sz="2400" dirty="0" err="1"/>
              <a:t>subkey</a:t>
            </a:r>
            <a:r>
              <a:rPr lang="en-US" sz="2400" dirty="0"/>
              <a:t>)</a:t>
            </a:r>
          </a:p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Each round is simple (for a block cipher)</a:t>
            </a:r>
          </a:p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Security depends</a:t>
            </a:r>
            <a:r>
              <a:rPr lang="en-US" sz="2800" dirty="0" smtClean="0"/>
              <a:t> heavily </a:t>
            </a:r>
            <a:r>
              <a:rPr lang="en-US" sz="2800" dirty="0"/>
              <a:t>on “S-boxes”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Each S-boxes maps 6 bits to 4 bits</a:t>
            </a:r>
          </a:p>
        </p:txBody>
      </p:sp>
    </p:spTree>
    <p:extLst>
      <p:ext uri="{BB962C8B-B14F-4D97-AF65-F5344CB8AC3E}">
        <p14:creationId xmlns:p14="http://schemas.microsoft.com/office/powerpoint/2010/main" val="264292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DES:    16 round </a:t>
            </a:r>
            <a:r>
              <a:rPr lang="en-US" dirty="0" err="1" smtClean="0"/>
              <a:t>Feistel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1320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smtClean="0"/>
              <a:t>f</a:t>
            </a:r>
            <a:r>
              <a:rPr lang="en-US" baseline="-25000" dirty="0" smtClean="0"/>
              <a:t>16</a:t>
            </a:r>
            <a:r>
              <a:rPr lang="en-US" dirty="0" smtClean="0"/>
              <a:t>:   </a:t>
            </a:r>
            <a:r>
              <a:rPr lang="en-US" dirty="0"/>
              <a:t>{0,1</a:t>
            </a:r>
            <a:r>
              <a:rPr lang="en-US" dirty="0" smtClean="0"/>
              <a:t>}</a:t>
            </a:r>
            <a:r>
              <a:rPr lang="en-US" baseline="30000" dirty="0" smtClean="0"/>
              <a:t>32</a:t>
            </a:r>
            <a:r>
              <a:rPr lang="en-US" dirty="0" smtClean="0"/>
              <a:t>  </a:t>
            </a:r>
            <a:r>
              <a:rPr lang="en-US" dirty="0"/>
              <a:t>⟶  {0,1</a:t>
            </a:r>
            <a:r>
              <a:rPr lang="en-US" dirty="0" smtClean="0"/>
              <a:t>}</a:t>
            </a:r>
            <a:r>
              <a:rPr lang="en-US" baseline="30000" dirty="0" smtClean="0"/>
              <a:t>32</a:t>
            </a:r>
            <a:r>
              <a:rPr lang="en-US" dirty="0" smtClean="0"/>
              <a:t>     ,      f</a:t>
            </a:r>
            <a:r>
              <a:rPr lang="en-US" baseline="-25000" dirty="0" smtClean="0"/>
              <a:t>i</a:t>
            </a:r>
            <a:r>
              <a:rPr lang="en-US" dirty="0" smtClean="0"/>
              <a:t>(x) = </a:t>
            </a:r>
            <a:r>
              <a:rPr lang="en-US" sz="3200" b="1" dirty="0" smtClean="0"/>
              <a:t>F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i</a:t>
            </a:r>
            <a:r>
              <a:rPr lang="en-US" dirty="0" smtClean="0"/>
              <a:t>, x )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1933" y="3683000"/>
            <a:ext cx="609600" cy="254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1934" y="622300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463060" y="4718386"/>
            <a:ext cx="86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 bits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27533" y="3683000"/>
            <a:ext cx="609600" cy="254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75134" y="623855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7168660" y="4684521"/>
            <a:ext cx="86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 bits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4157133"/>
            <a:ext cx="2895600" cy="152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90"/>
                </a:solidFill>
              </a:rPr>
              <a:t>16 round </a:t>
            </a:r>
            <a:br>
              <a:rPr lang="en-US" sz="2400" dirty="0" smtClean="0">
                <a:solidFill>
                  <a:srgbClr val="000090"/>
                </a:solidFill>
              </a:rPr>
            </a:br>
            <a:r>
              <a:rPr lang="en-US" sz="2400" dirty="0" err="1" smtClean="0">
                <a:solidFill>
                  <a:srgbClr val="000090"/>
                </a:solidFill>
              </a:rPr>
              <a:t>Feistel</a:t>
            </a:r>
            <a:r>
              <a:rPr lang="en-US" sz="2400" dirty="0" smtClean="0">
                <a:solidFill>
                  <a:srgbClr val="000090"/>
                </a:solidFill>
              </a:rPr>
              <a:t> network</a:t>
            </a:r>
            <a:endParaRPr lang="en-US" sz="2400" dirty="0">
              <a:solidFill>
                <a:srgbClr val="00009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76400" y="4478867"/>
            <a:ext cx="7620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IP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172200" y="4461933"/>
            <a:ext cx="7620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/>
              <a:t>IP</a:t>
            </a:r>
            <a:r>
              <a:rPr lang="en-US" sz="2400" baseline="30000" dirty="0" smtClean="0"/>
              <a:t>-1</a:t>
            </a:r>
            <a:endParaRPr lang="en-US" baseline="30000" dirty="0"/>
          </a:p>
        </p:txBody>
      </p:sp>
      <p:cxnSp>
        <p:nvCxnSpPr>
          <p:cNvPr id="14" name="Straight Arrow Connector 13"/>
          <p:cNvCxnSpPr>
            <a:stCxn id="4" idx="3"/>
            <a:endCxn id="11" idx="2"/>
          </p:cNvCxnSpPr>
          <p:nvPr/>
        </p:nvCxnSpPr>
        <p:spPr>
          <a:xfrm flipV="1">
            <a:off x="1231534" y="4936067"/>
            <a:ext cx="444867" cy="169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6"/>
            <a:endCxn id="10" idx="1"/>
          </p:cNvCxnSpPr>
          <p:nvPr/>
        </p:nvCxnSpPr>
        <p:spPr>
          <a:xfrm flipV="1">
            <a:off x="2438400" y="4919134"/>
            <a:ext cx="457200" cy="169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12" idx="2"/>
          </p:cNvCxnSpPr>
          <p:nvPr/>
        </p:nvCxnSpPr>
        <p:spPr>
          <a:xfrm>
            <a:off x="5791200" y="491913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7" idx="1"/>
          </p:cNvCxnSpPr>
          <p:nvPr/>
        </p:nvCxnSpPr>
        <p:spPr>
          <a:xfrm>
            <a:off x="6870333" y="4953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895600" y="2717800"/>
            <a:ext cx="2895600" cy="1508330"/>
            <a:chOff x="2895600" y="2038350"/>
            <a:chExt cx="2895600" cy="1131248"/>
          </a:xfrm>
        </p:grpSpPr>
        <p:sp>
          <p:nvSpPr>
            <p:cNvPr id="21" name="Rectangle 20"/>
            <p:cNvSpPr/>
            <p:nvPr/>
          </p:nvSpPr>
          <p:spPr>
            <a:xfrm>
              <a:off x="3962400" y="2038350"/>
              <a:ext cx="685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000090"/>
                  </a:solidFill>
                </a:rPr>
                <a:t>k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22" name="Trapezoid 21"/>
            <p:cNvSpPr/>
            <p:nvPr/>
          </p:nvSpPr>
          <p:spPr bwMode="auto">
            <a:xfrm>
              <a:off x="2895600" y="2343150"/>
              <a:ext cx="2895600" cy="457200"/>
            </a:xfrm>
            <a:prstGeom prst="trapezoid">
              <a:avLst>
                <a:gd name="adj" fmla="val 219444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r>
                <a:rPr lang="en-US" dirty="0"/>
                <a:t>k</a:t>
              </a:r>
              <a:r>
                <a:rPr lang="en-US" dirty="0" smtClean="0">
                  <a:latin typeface="+mn-lt"/>
                </a:rPr>
                <a:t>ey expansion</a:t>
              </a:r>
              <a:endParaRPr lang="en-US" dirty="0">
                <a:latin typeface="+mn-lt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895600" y="2813050"/>
              <a:ext cx="4572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0090"/>
                  </a:solidFill>
                </a:rPr>
                <a:t>k</a:t>
              </a:r>
              <a:r>
                <a:rPr lang="en-US" sz="2400" baseline="-25000" dirty="0" smtClean="0">
                  <a:solidFill>
                    <a:srgbClr val="000090"/>
                  </a:solidFill>
                </a:rPr>
                <a:t>1</a:t>
              </a:r>
              <a:endParaRPr lang="en-US" baseline="-25000" dirty="0">
                <a:solidFill>
                  <a:srgbClr val="00009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05200" y="2800350"/>
              <a:ext cx="4572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0090"/>
                  </a:solidFill>
                </a:rPr>
                <a:t>k</a:t>
              </a:r>
              <a:r>
                <a:rPr lang="en-US" sz="2400" baseline="-25000" dirty="0">
                  <a:solidFill>
                    <a:srgbClr val="000090"/>
                  </a:solidFill>
                </a:rPr>
                <a:t>2</a:t>
              </a:r>
              <a:endParaRPr lang="en-US" baseline="-25000" dirty="0">
                <a:solidFill>
                  <a:srgbClr val="00009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334000" y="2800350"/>
              <a:ext cx="4572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rgbClr val="000090"/>
                  </a:solidFill>
                </a:rPr>
                <a:t>k</a:t>
              </a:r>
              <a:r>
                <a:rPr lang="en-US" sz="2400" baseline="-25000" dirty="0" smtClean="0">
                  <a:solidFill>
                    <a:srgbClr val="000090"/>
                  </a:solidFill>
                </a:rPr>
                <a:t>16</a:t>
              </a:r>
              <a:endParaRPr lang="en-US" baseline="-25000" dirty="0">
                <a:solidFill>
                  <a:srgbClr val="00009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406900" y="2546350"/>
              <a:ext cx="492443" cy="6232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 smtClean="0"/>
                <a:t>⋯</a:t>
              </a:r>
              <a:endParaRPr lang="en-US" sz="4800" b="1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697384" y="6375400"/>
            <a:ext cx="3474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invert, use keys in reverse order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/>
              <p14:cNvContentPartPr/>
              <p14:nvPr/>
            </p14:nvContentPartPr>
            <p14:xfrm>
              <a:off x="6978600" y="2068800"/>
              <a:ext cx="1172520" cy="69648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64920" y="1537920"/>
                <a:ext cx="1196280" cy="54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85074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96CF003-8A65-2A4A-B06F-7C155D4D74C2}" type="slidenum">
              <a:rPr lang="en-US" smtClean="0">
                <a:latin typeface="Times New Roman" charset="0"/>
              </a:rPr>
              <a:pPr/>
              <a:t>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263525" y="152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339725" y="152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L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1804988" y="152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R</a:t>
            </a: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1752600" y="152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7" name="Line 6"/>
          <p:cNvSpPr>
            <a:spLocks noChangeShapeType="1"/>
          </p:cNvSpPr>
          <p:nvPr/>
        </p:nvSpPr>
        <p:spPr bwMode="auto">
          <a:xfrm>
            <a:off x="1981200" y="609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8" name="Rectangle 7"/>
          <p:cNvSpPr>
            <a:spLocks noChangeArrowheads="1"/>
          </p:cNvSpPr>
          <p:nvPr/>
        </p:nvSpPr>
        <p:spPr bwMode="auto">
          <a:xfrm>
            <a:off x="1420813" y="1322388"/>
            <a:ext cx="1017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expand</a:t>
            </a:r>
            <a:endParaRPr lang="en-US"/>
          </a:p>
        </p:txBody>
      </p:sp>
      <p:sp>
        <p:nvSpPr>
          <p:cNvPr id="71689" name="Rectangle 8"/>
          <p:cNvSpPr>
            <a:spLocks noChangeArrowheads="1"/>
          </p:cNvSpPr>
          <p:nvPr/>
        </p:nvSpPr>
        <p:spPr bwMode="auto">
          <a:xfrm>
            <a:off x="5673725" y="1295400"/>
            <a:ext cx="11430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0" name="Rectangle 9"/>
          <p:cNvSpPr>
            <a:spLocks noChangeArrowheads="1"/>
          </p:cNvSpPr>
          <p:nvPr/>
        </p:nvSpPr>
        <p:spPr bwMode="auto">
          <a:xfrm>
            <a:off x="5886450" y="1346200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shift</a:t>
            </a:r>
          </a:p>
        </p:txBody>
      </p:sp>
      <p:sp>
        <p:nvSpPr>
          <p:cNvPr id="71691" name="Rectangle 10"/>
          <p:cNvSpPr>
            <a:spLocks noChangeArrowheads="1"/>
          </p:cNvSpPr>
          <p:nvPr/>
        </p:nvSpPr>
        <p:spPr bwMode="auto">
          <a:xfrm>
            <a:off x="3844925" y="1295400"/>
            <a:ext cx="11430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2" name="Rectangle 11"/>
          <p:cNvSpPr>
            <a:spLocks noChangeArrowheads="1"/>
          </p:cNvSpPr>
          <p:nvPr/>
        </p:nvSpPr>
        <p:spPr bwMode="auto">
          <a:xfrm>
            <a:off x="4038600" y="1346200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shift</a:t>
            </a:r>
            <a:endParaRPr lang="en-US">
              <a:latin typeface="Times-Roman" charset="0"/>
            </a:endParaRPr>
          </a:p>
        </p:txBody>
      </p:sp>
      <p:sp>
        <p:nvSpPr>
          <p:cNvPr id="71693" name="Rectangle 12"/>
          <p:cNvSpPr>
            <a:spLocks noChangeArrowheads="1"/>
          </p:cNvSpPr>
          <p:nvPr/>
        </p:nvSpPr>
        <p:spPr bwMode="auto">
          <a:xfrm>
            <a:off x="4979988" y="76200"/>
            <a:ext cx="65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key</a:t>
            </a:r>
          </a:p>
        </p:txBody>
      </p:sp>
      <p:sp>
        <p:nvSpPr>
          <p:cNvPr id="71694" name="Rectangle 13"/>
          <p:cNvSpPr>
            <a:spLocks noChangeArrowheads="1"/>
          </p:cNvSpPr>
          <p:nvPr/>
        </p:nvSpPr>
        <p:spPr bwMode="auto">
          <a:xfrm>
            <a:off x="4191000" y="76200"/>
            <a:ext cx="23622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5" name="Rectangle 14"/>
          <p:cNvSpPr>
            <a:spLocks noChangeArrowheads="1"/>
          </p:cNvSpPr>
          <p:nvPr/>
        </p:nvSpPr>
        <p:spPr bwMode="auto">
          <a:xfrm>
            <a:off x="4999038" y="5751513"/>
            <a:ext cx="65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key</a:t>
            </a:r>
          </a:p>
        </p:txBody>
      </p:sp>
      <p:sp>
        <p:nvSpPr>
          <p:cNvPr id="71696" name="Rectangle 15"/>
          <p:cNvSpPr>
            <a:spLocks noChangeArrowheads="1"/>
          </p:cNvSpPr>
          <p:nvPr/>
        </p:nvSpPr>
        <p:spPr bwMode="auto">
          <a:xfrm>
            <a:off x="4191000" y="5715000"/>
            <a:ext cx="23622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7" name="Rectangle 16"/>
          <p:cNvSpPr>
            <a:spLocks noChangeArrowheads="1"/>
          </p:cNvSpPr>
          <p:nvPr/>
        </p:nvSpPr>
        <p:spPr bwMode="auto">
          <a:xfrm>
            <a:off x="1482725" y="4267200"/>
            <a:ext cx="1031875" cy="381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8" name="Rectangle 17"/>
          <p:cNvSpPr>
            <a:spLocks noChangeArrowheads="1"/>
          </p:cNvSpPr>
          <p:nvPr/>
        </p:nvSpPr>
        <p:spPr bwMode="auto">
          <a:xfrm>
            <a:off x="1492250" y="3214688"/>
            <a:ext cx="1022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-Roman" charset="0"/>
              </a:rPr>
              <a:t>S-boxes</a:t>
            </a:r>
            <a:endParaRPr lang="en-US"/>
          </a:p>
        </p:txBody>
      </p:sp>
      <p:sp>
        <p:nvSpPr>
          <p:cNvPr id="71699" name="Rectangle 18"/>
          <p:cNvSpPr>
            <a:spLocks noChangeArrowheads="1"/>
          </p:cNvSpPr>
          <p:nvPr/>
        </p:nvSpPr>
        <p:spPr bwMode="auto">
          <a:xfrm>
            <a:off x="4724400" y="2465388"/>
            <a:ext cx="128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compress</a:t>
            </a:r>
          </a:p>
        </p:txBody>
      </p:sp>
      <p:sp>
        <p:nvSpPr>
          <p:cNvPr id="71700" name="Line 19"/>
          <p:cNvSpPr>
            <a:spLocks noChangeShapeType="1"/>
          </p:cNvSpPr>
          <p:nvPr/>
        </p:nvSpPr>
        <p:spPr bwMode="auto">
          <a:xfrm>
            <a:off x="4835525" y="60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1" name="Line 20"/>
          <p:cNvSpPr>
            <a:spLocks noChangeShapeType="1"/>
          </p:cNvSpPr>
          <p:nvPr/>
        </p:nvSpPr>
        <p:spPr bwMode="auto">
          <a:xfrm>
            <a:off x="5902325" y="60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2" name="Line 21"/>
          <p:cNvSpPr>
            <a:spLocks noChangeShapeType="1"/>
          </p:cNvSpPr>
          <p:nvPr/>
        </p:nvSpPr>
        <p:spPr bwMode="auto">
          <a:xfrm>
            <a:off x="4835525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3" name="Line 22"/>
          <p:cNvSpPr>
            <a:spLocks noChangeShapeType="1"/>
          </p:cNvSpPr>
          <p:nvPr/>
        </p:nvSpPr>
        <p:spPr bwMode="auto">
          <a:xfrm>
            <a:off x="5902325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4" name="Line 23"/>
          <p:cNvSpPr>
            <a:spLocks noChangeShapeType="1"/>
          </p:cNvSpPr>
          <p:nvPr/>
        </p:nvSpPr>
        <p:spPr bwMode="auto">
          <a:xfrm flipH="1">
            <a:off x="2103438" y="2514600"/>
            <a:ext cx="2468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5" name="Line 24"/>
          <p:cNvSpPr>
            <a:spLocks noChangeShapeType="1"/>
          </p:cNvSpPr>
          <p:nvPr/>
        </p:nvSpPr>
        <p:spPr bwMode="auto">
          <a:xfrm>
            <a:off x="1981200" y="1752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6" name="Line 25"/>
          <p:cNvSpPr>
            <a:spLocks noChangeShapeType="1"/>
          </p:cNvSpPr>
          <p:nvPr/>
        </p:nvSpPr>
        <p:spPr bwMode="auto">
          <a:xfrm flipH="1">
            <a:off x="19812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7" name="Rectangle 26"/>
          <p:cNvSpPr>
            <a:spLocks noChangeArrowheads="1"/>
          </p:cNvSpPr>
          <p:nvPr/>
        </p:nvSpPr>
        <p:spPr bwMode="auto">
          <a:xfrm>
            <a:off x="263525" y="5867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8" name="Rectangle 27"/>
          <p:cNvSpPr>
            <a:spLocks noChangeArrowheads="1"/>
          </p:cNvSpPr>
          <p:nvPr/>
        </p:nvSpPr>
        <p:spPr bwMode="auto">
          <a:xfrm>
            <a:off x="339725" y="5867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L</a:t>
            </a:r>
          </a:p>
        </p:txBody>
      </p:sp>
      <p:sp>
        <p:nvSpPr>
          <p:cNvPr id="71709" name="Rectangle 28"/>
          <p:cNvSpPr>
            <a:spLocks noChangeArrowheads="1"/>
          </p:cNvSpPr>
          <p:nvPr/>
        </p:nvSpPr>
        <p:spPr bwMode="auto">
          <a:xfrm>
            <a:off x="1804988" y="5867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R</a:t>
            </a:r>
          </a:p>
        </p:txBody>
      </p:sp>
      <p:sp>
        <p:nvSpPr>
          <p:cNvPr id="71710" name="Rectangle 29"/>
          <p:cNvSpPr>
            <a:spLocks noChangeArrowheads="1"/>
          </p:cNvSpPr>
          <p:nvPr/>
        </p:nvSpPr>
        <p:spPr bwMode="auto">
          <a:xfrm>
            <a:off x="1752600" y="5867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1" name="Line 30"/>
          <p:cNvSpPr>
            <a:spLocks noChangeShapeType="1"/>
          </p:cNvSpPr>
          <p:nvPr/>
        </p:nvSpPr>
        <p:spPr bwMode="auto">
          <a:xfrm>
            <a:off x="492125" y="609600"/>
            <a:ext cx="727075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2" name="Line 31"/>
          <p:cNvSpPr>
            <a:spLocks noChangeShapeType="1"/>
          </p:cNvSpPr>
          <p:nvPr/>
        </p:nvSpPr>
        <p:spPr bwMode="auto">
          <a:xfrm>
            <a:off x="1219200" y="5257800"/>
            <a:ext cx="650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32"/>
          <p:cNvSpPr>
            <a:spLocks noChangeShapeType="1"/>
          </p:cNvSpPr>
          <p:nvPr/>
        </p:nvSpPr>
        <p:spPr bwMode="auto">
          <a:xfrm flipH="1">
            <a:off x="1143000" y="838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Line 33"/>
          <p:cNvSpPr>
            <a:spLocks noChangeShapeType="1"/>
          </p:cNvSpPr>
          <p:nvPr/>
        </p:nvSpPr>
        <p:spPr bwMode="auto">
          <a:xfrm flipH="1">
            <a:off x="492125" y="838200"/>
            <a:ext cx="650875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5" name="Line 34"/>
          <p:cNvSpPr>
            <a:spLocks noChangeShapeType="1"/>
          </p:cNvSpPr>
          <p:nvPr/>
        </p:nvSpPr>
        <p:spPr bwMode="auto">
          <a:xfrm>
            <a:off x="4378325" y="18288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6" name="Line 35"/>
          <p:cNvSpPr>
            <a:spLocks noChangeShapeType="1"/>
          </p:cNvSpPr>
          <p:nvPr/>
        </p:nvSpPr>
        <p:spPr bwMode="auto">
          <a:xfrm>
            <a:off x="6359525" y="18288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7" name="Rectangle 36"/>
          <p:cNvSpPr>
            <a:spLocks noChangeArrowheads="1"/>
          </p:cNvSpPr>
          <p:nvPr/>
        </p:nvSpPr>
        <p:spPr bwMode="auto">
          <a:xfrm>
            <a:off x="6400800" y="33639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18" name="Rectangle 37"/>
          <p:cNvSpPr>
            <a:spLocks noChangeArrowheads="1"/>
          </p:cNvSpPr>
          <p:nvPr/>
        </p:nvSpPr>
        <p:spPr bwMode="auto">
          <a:xfrm>
            <a:off x="3886200" y="33639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19" name="Rectangle 38"/>
          <p:cNvSpPr>
            <a:spLocks noChangeArrowheads="1"/>
          </p:cNvSpPr>
          <p:nvPr/>
        </p:nvSpPr>
        <p:spPr bwMode="auto">
          <a:xfrm>
            <a:off x="5943600" y="685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0" name="Rectangle 39"/>
          <p:cNvSpPr>
            <a:spLocks noChangeArrowheads="1"/>
          </p:cNvSpPr>
          <p:nvPr/>
        </p:nvSpPr>
        <p:spPr bwMode="auto">
          <a:xfrm>
            <a:off x="4343400" y="685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1" name="Rectangle 40"/>
          <p:cNvSpPr>
            <a:spLocks noChangeArrowheads="1"/>
          </p:cNvSpPr>
          <p:nvPr/>
        </p:nvSpPr>
        <p:spPr bwMode="auto">
          <a:xfrm>
            <a:off x="5410200" y="17637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2" name="Rectangle 41"/>
          <p:cNvSpPr>
            <a:spLocks noChangeArrowheads="1"/>
          </p:cNvSpPr>
          <p:nvPr/>
        </p:nvSpPr>
        <p:spPr bwMode="auto">
          <a:xfrm>
            <a:off x="4835525" y="17637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3" name="Rectangle 42"/>
          <p:cNvSpPr>
            <a:spLocks noChangeArrowheads="1"/>
          </p:cNvSpPr>
          <p:nvPr/>
        </p:nvSpPr>
        <p:spPr bwMode="auto">
          <a:xfrm>
            <a:off x="3087688" y="2514600"/>
            <a:ext cx="4937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48</a:t>
            </a:r>
          </a:p>
        </p:txBody>
      </p:sp>
      <p:sp>
        <p:nvSpPr>
          <p:cNvPr id="71724" name="Rectangle 43"/>
          <p:cNvSpPr>
            <a:spLocks noChangeArrowheads="1"/>
          </p:cNvSpPr>
          <p:nvPr/>
        </p:nvSpPr>
        <p:spPr bwMode="auto">
          <a:xfrm>
            <a:off x="2016125" y="6096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5" name="Rectangle 44"/>
          <p:cNvSpPr>
            <a:spLocks noChangeArrowheads="1"/>
          </p:cNvSpPr>
          <p:nvPr/>
        </p:nvSpPr>
        <p:spPr bwMode="auto">
          <a:xfrm>
            <a:off x="2020888" y="1752600"/>
            <a:ext cx="4937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48</a:t>
            </a:r>
          </a:p>
        </p:txBody>
      </p:sp>
      <p:sp>
        <p:nvSpPr>
          <p:cNvPr id="71726" name="Rectangle 45"/>
          <p:cNvSpPr>
            <a:spLocks noChangeArrowheads="1"/>
          </p:cNvSpPr>
          <p:nvPr/>
        </p:nvSpPr>
        <p:spPr bwMode="auto">
          <a:xfrm>
            <a:off x="2057400" y="3733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7" name="Rectangle 46"/>
          <p:cNvSpPr>
            <a:spLocks noChangeArrowheads="1"/>
          </p:cNvSpPr>
          <p:nvPr/>
        </p:nvSpPr>
        <p:spPr bwMode="auto">
          <a:xfrm>
            <a:off x="2057400" y="54102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8" name="Rectangle 47"/>
          <p:cNvSpPr>
            <a:spLocks noChangeArrowheads="1"/>
          </p:cNvSpPr>
          <p:nvPr/>
        </p:nvSpPr>
        <p:spPr bwMode="auto">
          <a:xfrm>
            <a:off x="152400" y="1828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9" name="Rectangle 48"/>
          <p:cNvSpPr>
            <a:spLocks noChangeArrowheads="1"/>
          </p:cNvSpPr>
          <p:nvPr/>
        </p:nvSpPr>
        <p:spPr bwMode="auto">
          <a:xfrm>
            <a:off x="152400" y="44196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30" name="Rectangle 49"/>
          <p:cNvSpPr>
            <a:spLocks noChangeArrowheads="1"/>
          </p:cNvSpPr>
          <p:nvPr/>
        </p:nvSpPr>
        <p:spPr bwMode="auto">
          <a:xfrm>
            <a:off x="7086600" y="1371600"/>
            <a:ext cx="182880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>
                <a:solidFill>
                  <a:schemeClr val="accent2"/>
                </a:solidFill>
              </a:rPr>
              <a:t>One</a:t>
            </a:r>
          </a:p>
          <a:p>
            <a:pPr algn="ctr"/>
            <a:r>
              <a:rPr lang="en-US" sz="4400">
                <a:solidFill>
                  <a:schemeClr val="accent2"/>
                </a:solidFill>
              </a:rPr>
              <a:t>Round</a:t>
            </a:r>
          </a:p>
          <a:p>
            <a:pPr algn="ctr"/>
            <a:r>
              <a:rPr lang="en-US" sz="4400">
                <a:solidFill>
                  <a:schemeClr val="accent2"/>
                </a:solidFill>
              </a:rPr>
              <a:t> of</a:t>
            </a:r>
          </a:p>
          <a:p>
            <a:pPr algn="ctr"/>
            <a:r>
              <a:rPr lang="en-US" sz="4400">
                <a:solidFill>
                  <a:schemeClr val="accent2"/>
                </a:solidFill>
              </a:rPr>
              <a:t>DES</a:t>
            </a:r>
          </a:p>
        </p:txBody>
      </p:sp>
      <p:sp>
        <p:nvSpPr>
          <p:cNvPr id="71731" name="Rectangle 50"/>
          <p:cNvSpPr>
            <a:spLocks noChangeArrowheads="1"/>
          </p:cNvSpPr>
          <p:nvPr/>
        </p:nvSpPr>
        <p:spPr bwMode="auto">
          <a:xfrm>
            <a:off x="2020888" y="2590800"/>
            <a:ext cx="4937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48</a:t>
            </a:r>
          </a:p>
        </p:txBody>
      </p:sp>
      <p:sp>
        <p:nvSpPr>
          <p:cNvPr id="71732" name="Rectangle 51"/>
          <p:cNvSpPr>
            <a:spLocks noChangeArrowheads="1"/>
          </p:cNvSpPr>
          <p:nvPr/>
        </p:nvSpPr>
        <p:spPr bwMode="auto">
          <a:xfrm>
            <a:off x="2057400" y="46593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33" name="AutoShape 52"/>
          <p:cNvSpPr>
            <a:spLocks noChangeArrowheads="1"/>
          </p:cNvSpPr>
          <p:nvPr/>
        </p:nvSpPr>
        <p:spPr bwMode="auto">
          <a:xfrm flipV="1">
            <a:off x="1143000" y="1219200"/>
            <a:ext cx="1600200" cy="533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4" name="AutoShape 53"/>
          <p:cNvSpPr>
            <a:spLocks noChangeArrowheads="1"/>
          </p:cNvSpPr>
          <p:nvPr/>
        </p:nvSpPr>
        <p:spPr bwMode="auto">
          <a:xfrm>
            <a:off x="4495800" y="2362200"/>
            <a:ext cx="1676400" cy="609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5" name="Rectangle 54"/>
          <p:cNvSpPr>
            <a:spLocks noChangeArrowheads="1"/>
          </p:cNvSpPr>
          <p:nvPr/>
        </p:nvSpPr>
        <p:spPr bwMode="auto">
          <a:xfrm>
            <a:off x="3149600" y="19812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K</a:t>
            </a:r>
            <a:r>
              <a:rPr lang="en-US" baseline="-25000">
                <a:latin typeface="Times-Roman" charset="0"/>
              </a:rPr>
              <a:t>i</a:t>
            </a:r>
            <a:endParaRPr lang="en-US">
              <a:latin typeface="Times-Roman" charset="0"/>
            </a:endParaRPr>
          </a:p>
        </p:txBody>
      </p:sp>
      <p:sp>
        <p:nvSpPr>
          <p:cNvPr id="71736" name="Rectangle 55"/>
          <p:cNvSpPr>
            <a:spLocks noChangeArrowheads="1"/>
          </p:cNvSpPr>
          <p:nvPr/>
        </p:nvSpPr>
        <p:spPr bwMode="auto">
          <a:xfrm>
            <a:off x="1593850" y="4281488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-Roman" charset="0"/>
              </a:rPr>
              <a:t>P box</a:t>
            </a:r>
            <a:endParaRPr lang="en-US"/>
          </a:p>
        </p:txBody>
      </p:sp>
      <p:sp>
        <p:nvSpPr>
          <p:cNvPr id="71737" name="AutoShape 56"/>
          <p:cNvSpPr>
            <a:spLocks noChangeArrowheads="1"/>
          </p:cNvSpPr>
          <p:nvPr/>
        </p:nvSpPr>
        <p:spPr bwMode="auto">
          <a:xfrm>
            <a:off x="1143000" y="3124200"/>
            <a:ext cx="1676400" cy="609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8" name="Line 57"/>
          <p:cNvSpPr>
            <a:spLocks noChangeShapeType="1"/>
          </p:cNvSpPr>
          <p:nvPr/>
        </p:nvSpPr>
        <p:spPr bwMode="auto">
          <a:xfrm>
            <a:off x="1981200" y="2590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9" name="Line 58"/>
          <p:cNvSpPr>
            <a:spLocks noChangeShapeType="1"/>
          </p:cNvSpPr>
          <p:nvPr/>
        </p:nvSpPr>
        <p:spPr bwMode="auto">
          <a:xfrm>
            <a:off x="19812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0" name="Line 59"/>
          <p:cNvSpPr>
            <a:spLocks noChangeShapeType="1"/>
          </p:cNvSpPr>
          <p:nvPr/>
        </p:nvSpPr>
        <p:spPr bwMode="auto">
          <a:xfrm>
            <a:off x="1981200" y="4648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1" name="Rectangle 60"/>
          <p:cNvSpPr>
            <a:spLocks noChangeArrowheads="1"/>
          </p:cNvSpPr>
          <p:nvPr/>
        </p:nvSpPr>
        <p:spPr bwMode="auto">
          <a:xfrm>
            <a:off x="1752600" y="5029200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ym typeface="Symbol" charset="2"/>
              </a:rPr>
              <a:t></a:t>
            </a:r>
            <a:endParaRPr lang="en-US" dirty="0"/>
          </a:p>
        </p:txBody>
      </p:sp>
      <p:sp>
        <p:nvSpPr>
          <p:cNvPr id="71742" name="Rectangle 61"/>
          <p:cNvSpPr>
            <a:spLocks noChangeArrowheads="1"/>
          </p:cNvSpPr>
          <p:nvPr/>
        </p:nvSpPr>
        <p:spPr bwMode="auto">
          <a:xfrm>
            <a:off x="1792288" y="2209800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ym typeface="Symbol" charset="2"/>
              </a:rPr>
              <a:t>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32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AD1DDB1A-3BFC-BD45-AB86-5A0F8DEA72BD}" type="slidenum">
              <a:rPr lang="en-US" smtClean="0">
                <a:latin typeface="Times New Roman" charset="0"/>
              </a:rPr>
              <a:pPr/>
              <a:t>14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Expansion Permutation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Input 32 bits</a:t>
            </a:r>
          </a:p>
          <a:p>
            <a:pPr eaLnBrk="1" hangingPunct="1">
              <a:buFont typeface="Wingdings" charset="2"/>
              <a:buNone/>
            </a:pPr>
            <a:r>
              <a:rPr lang="en-US" sz="2000">
                <a:latin typeface="Courier" charset="0"/>
              </a:rPr>
              <a:t>	 0  1  2  3  4  5  6  7  8  9 10 11 12 13 14 15</a:t>
            </a:r>
          </a:p>
          <a:p>
            <a:pPr eaLnBrk="1" hangingPunct="1">
              <a:buFont typeface="Wingdings" charset="2"/>
              <a:buNone/>
            </a:pPr>
            <a:r>
              <a:rPr lang="en-US" sz="2000">
                <a:latin typeface="Courier" charset="0"/>
              </a:rPr>
              <a:t>	16 17 18 19 20 21 22 23 24 25 26 27 28 29 30 31</a:t>
            </a:r>
          </a:p>
          <a:p>
            <a:pPr eaLnBrk="1" hangingPunct="1"/>
            <a:r>
              <a:rPr lang="en-US"/>
              <a:t>Output 48 bits</a:t>
            </a:r>
          </a:p>
          <a:p>
            <a:pPr eaLnBrk="1" hangingPunct="1">
              <a:buFont typeface="Wingdings" charset="2"/>
              <a:buNone/>
            </a:pPr>
            <a:r>
              <a:rPr lang="en-US" sz="2000">
                <a:latin typeface="Courier" charset="0"/>
              </a:rPr>
              <a:t>	31  0  1  2  3  4  3  4  5  6  7  8</a:t>
            </a:r>
          </a:p>
          <a:p>
            <a:pPr eaLnBrk="1" hangingPunct="1">
              <a:buFont typeface="Wingdings" charset="2"/>
              <a:buNone/>
            </a:pPr>
            <a:r>
              <a:rPr lang="en-US" sz="2000">
                <a:latin typeface="Courier" charset="0"/>
              </a:rPr>
              <a:t>	 7  8  9 10 11 12 11 12 13 14 15 16</a:t>
            </a:r>
          </a:p>
          <a:p>
            <a:pPr eaLnBrk="1" hangingPunct="1">
              <a:buFont typeface="Wingdings" charset="2"/>
              <a:buNone/>
            </a:pPr>
            <a:r>
              <a:rPr lang="en-US" sz="2000">
                <a:latin typeface="Courier" charset="0"/>
              </a:rPr>
              <a:t>	15 16 17 18 19 20 19 20 21 22 23 24</a:t>
            </a:r>
          </a:p>
          <a:p>
            <a:pPr eaLnBrk="1" hangingPunct="1">
              <a:buFont typeface="Wingdings" charset="2"/>
              <a:buNone/>
            </a:pPr>
            <a:r>
              <a:rPr lang="en-US" sz="2000">
                <a:latin typeface="Courier" charset="0"/>
              </a:rPr>
              <a:t>	23 24 25 26 27 28 27 28 29 30 31  0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5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482F747-10A1-6F4F-BE82-C903AE782123}" type="slidenum">
              <a:rPr lang="en-US" smtClean="0">
                <a:latin typeface="Times New Roman" charset="0"/>
              </a:rPr>
              <a:pPr/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S-box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8 “substitution boxes” or S-boxes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Each S-box maps 6 bits to 4 bits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S-box number </a:t>
            </a:r>
            <a:r>
              <a:rPr lang="en-US" dirty="0" smtClean="0"/>
              <a:t>1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/>
              <a:t>input bits (0,5)	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 err="1">
                <a:sym typeface="Symbol" charset="2"/>
              </a:rPr>
              <a:t></a:t>
            </a:r>
            <a:r>
              <a:rPr lang="en-US" sz="2000" dirty="0"/>
              <a:t>			            input bits (1,2,3,4)</a:t>
            </a:r>
            <a:endParaRPr lang="en-US" dirty="0"/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1200" dirty="0">
                <a:latin typeface="Courier" charset="0"/>
              </a:rPr>
              <a:t>   | 0000 0001 0010 0011 0100 0101 0110 0111 1000 1001 1010 1011 1100 1101 1110 1111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1200" dirty="0">
                <a:latin typeface="Courier" charset="0"/>
              </a:rPr>
              <a:t>------------------------------------------------------------------------------------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1200" dirty="0">
                <a:latin typeface="Courier" charset="0"/>
              </a:rPr>
              <a:t>00 | 1110 0100 1101 0001 0010 1111 1011 1000 0011 1010 0110 1100 0101 1001 0000 0111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1200" dirty="0">
                <a:latin typeface="Courier" charset="0"/>
              </a:rPr>
              <a:t>01 | 0000 1111 0111 0100 1110 0010 1101 0001 1010 0110 1100 1011 1001 0101 0011 1000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1200" dirty="0">
                <a:latin typeface="Courier" charset="0"/>
              </a:rPr>
              <a:t>10 | 0100 0001 1110 1000 1101 0110 0010 1011 1111 1100 1001 0111 0011 1010 0101 0000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1200" dirty="0">
                <a:latin typeface="Courier" charset="0"/>
              </a:rPr>
              <a:t>11 | 1111 1100 1000 0010 0100 1001 0001 0111 0101 1011 0011 1110 1010 0000 0110 1101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35621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BD74A9C-3F85-4A4C-9ABD-5823807D14B5}" type="slidenum">
              <a:rPr lang="en-US" smtClean="0">
                <a:latin typeface="Times New Roman" charset="0"/>
              </a:rPr>
              <a:pPr/>
              <a:t>16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P-box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Input 32 bits</a:t>
            </a:r>
          </a:p>
          <a:p>
            <a:pPr eaLnBrk="1" hangingPunct="1">
              <a:buFont typeface="Wingdings" charset="2"/>
              <a:buNone/>
            </a:pPr>
            <a:r>
              <a:rPr lang="en-US" sz="2000" dirty="0">
                <a:latin typeface="Courier" charset="0"/>
              </a:rPr>
              <a:t>	 0  1  2  3  4  5  6  7  8  9 10 11 12 13 14 15</a:t>
            </a:r>
          </a:p>
          <a:p>
            <a:pPr eaLnBrk="1" hangingPunct="1">
              <a:buFont typeface="Wingdings" charset="2"/>
              <a:buNone/>
            </a:pPr>
            <a:r>
              <a:rPr lang="en-US" sz="2000" dirty="0">
                <a:latin typeface="Courier" charset="0"/>
              </a:rPr>
              <a:t>	16 17 18 19 20 21 22 23 24 25 26 27 28 29 30 31</a:t>
            </a:r>
            <a:endParaRPr lang="en-US" sz="2000" dirty="0" smtClean="0">
              <a:latin typeface="Courier" charset="0"/>
            </a:endParaRPr>
          </a:p>
          <a:p>
            <a:pPr eaLnBrk="1" hangingPunct="1">
              <a:buNone/>
            </a:pPr>
            <a:endParaRPr lang="en-US" sz="1600" dirty="0" smtClean="0"/>
          </a:p>
          <a:p>
            <a:pPr eaLnBrk="1" hangingPunct="1"/>
            <a:r>
              <a:rPr lang="en-US" dirty="0" smtClean="0"/>
              <a:t>Output </a:t>
            </a:r>
            <a:r>
              <a:rPr lang="en-US" dirty="0"/>
              <a:t>32 bits</a:t>
            </a:r>
          </a:p>
          <a:p>
            <a:pPr eaLnBrk="1" hangingPunct="1">
              <a:buFont typeface="Wingdings" charset="2"/>
              <a:buNone/>
            </a:pPr>
            <a:r>
              <a:rPr lang="en-US" sz="2000" dirty="0">
                <a:latin typeface="Courier" charset="0"/>
              </a:rPr>
              <a:t>	15  6 19 20 28 11 27 16  0 14 22 25  4 17 30  9</a:t>
            </a:r>
          </a:p>
          <a:p>
            <a:pPr eaLnBrk="1" hangingPunct="1">
              <a:buFont typeface="Wingdings" charset="2"/>
              <a:buNone/>
            </a:pPr>
            <a:r>
              <a:rPr lang="en-US" sz="2000" dirty="0">
                <a:latin typeface="Courier" charset="0"/>
              </a:rPr>
              <a:t>	 1  7 23 13 31 26  2  8 18 12 29  5 21 10  3 24</a:t>
            </a:r>
          </a:p>
        </p:txBody>
      </p:sp>
    </p:spTree>
    <p:extLst>
      <p:ext uri="{BB962C8B-B14F-4D97-AF65-F5344CB8AC3E}">
        <p14:creationId xmlns:p14="http://schemas.microsoft.com/office/powerpoint/2010/main" val="1293411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F382F986-BA3A-5D46-A813-301E678FAE32}" type="slidenum">
              <a:rPr lang="en-US" smtClean="0">
                <a:latin typeface="Times New Roman" charset="0"/>
              </a:rPr>
              <a:pPr/>
              <a:t>17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Subkey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56 bit DES key, numbered 0,1,2,…,55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Left half key bits, </a:t>
            </a:r>
            <a:r>
              <a:rPr lang="en-US" sz="2800">
                <a:latin typeface="Courier" charset="0"/>
              </a:rPr>
              <a:t>LK</a:t>
            </a:r>
            <a:endParaRPr lang="en-US" sz="2800"/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49 42 35 28 21 14  7  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 0 50 43 36 29 22 15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 8  1 51 44 37 30 23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16  9  2 52 45 38 31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Right half key bits, </a:t>
            </a:r>
            <a:r>
              <a:rPr lang="en-US" sz="2800">
                <a:latin typeface="Courier" charset="0"/>
              </a:rPr>
              <a:t>RK</a:t>
            </a:r>
            <a:r>
              <a:rPr lang="en-US" sz="2800"/>
              <a:t> 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55 48 41 34 27 20 13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 6 54 47 40 33 26 19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12  5 53 46 39 32 25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>
                <a:latin typeface="Courier" charset="0"/>
              </a:rPr>
              <a:t>			18 11  4 24 17 10  3</a:t>
            </a:r>
          </a:p>
        </p:txBody>
      </p:sp>
    </p:spTree>
    <p:extLst>
      <p:ext uri="{BB962C8B-B14F-4D97-AF65-F5344CB8AC3E}">
        <p14:creationId xmlns:p14="http://schemas.microsoft.com/office/powerpoint/2010/main" val="2829595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162BEA32-5DCA-4D4B-B795-3669F809BEDE}" type="slidenum">
              <a:rPr lang="en-US" smtClean="0">
                <a:latin typeface="Times New Roman" charset="0"/>
              </a:rPr>
              <a:pPr/>
              <a:t>18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Subkey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For rounds </a:t>
            </a:r>
            <a:r>
              <a:rPr lang="en-US" sz="2800" dirty="0" err="1">
                <a:latin typeface="Courier" charset="0"/>
              </a:rPr>
              <a:t>i</a:t>
            </a:r>
            <a:r>
              <a:rPr lang="en-US" sz="2800" dirty="0">
                <a:latin typeface="Courier" charset="0"/>
              </a:rPr>
              <a:t>=1,2,...,16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Let </a:t>
            </a:r>
            <a:r>
              <a:rPr lang="en-US" sz="2400" dirty="0">
                <a:latin typeface="Times-Roman" charset="0"/>
              </a:rPr>
              <a:t>LK = (LK</a:t>
            </a:r>
            <a:r>
              <a:rPr lang="en-US" sz="2400" dirty="0">
                <a:latin typeface="Courier" charset="0"/>
              </a:rPr>
              <a:t> </a:t>
            </a:r>
            <a:r>
              <a:rPr lang="en-US" sz="2400" dirty="0"/>
              <a:t>circular shift left by</a:t>
            </a:r>
            <a:r>
              <a:rPr lang="en-US" sz="2400" dirty="0">
                <a:latin typeface="Courier" charset="0"/>
              </a:rPr>
              <a:t> </a:t>
            </a:r>
            <a:r>
              <a:rPr lang="en-US" sz="2400" dirty="0" err="1">
                <a:latin typeface="Times-Roman" charset="0"/>
              </a:rPr>
              <a:t>r</a:t>
            </a:r>
            <a:r>
              <a:rPr lang="en-US" sz="2400" baseline="-25000" dirty="0" err="1">
                <a:latin typeface="Times-Roman" charset="0"/>
              </a:rPr>
              <a:t>i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Let </a:t>
            </a:r>
            <a:r>
              <a:rPr lang="en-US" sz="2400" dirty="0">
                <a:latin typeface="Times-Roman" charset="0"/>
              </a:rPr>
              <a:t>RK = (RK</a:t>
            </a:r>
            <a:r>
              <a:rPr lang="en-US" sz="2400" dirty="0">
                <a:latin typeface="Courier" charset="0"/>
              </a:rPr>
              <a:t> </a:t>
            </a:r>
            <a:r>
              <a:rPr lang="en-US" sz="2400" dirty="0"/>
              <a:t>circular shift left by</a:t>
            </a:r>
            <a:r>
              <a:rPr lang="en-US" sz="2400" dirty="0">
                <a:latin typeface="Courier" charset="0"/>
              </a:rPr>
              <a:t> </a:t>
            </a:r>
            <a:r>
              <a:rPr lang="en-US" sz="2400" dirty="0" err="1">
                <a:latin typeface="Times-Roman" charset="0"/>
              </a:rPr>
              <a:t>r</a:t>
            </a:r>
            <a:r>
              <a:rPr lang="en-US" sz="2400" baseline="-25000" dirty="0" err="1">
                <a:latin typeface="Times-Roman" charset="0"/>
              </a:rPr>
              <a:t>i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Left half of </a:t>
            </a:r>
            <a:r>
              <a:rPr lang="en-US" sz="2400" dirty="0" err="1"/>
              <a:t>subkey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K</a:t>
            </a:r>
            <a:r>
              <a:rPr lang="en-US" sz="2400" baseline="-25000" dirty="0" err="1">
                <a:latin typeface="Times-Roman" charset="0"/>
              </a:rPr>
              <a:t>i</a:t>
            </a:r>
            <a:r>
              <a:rPr lang="en-US" sz="2400" dirty="0"/>
              <a:t> is of </a:t>
            </a:r>
            <a:r>
              <a:rPr lang="en-US" sz="2400" dirty="0">
                <a:latin typeface="Times-Roman" charset="0"/>
              </a:rPr>
              <a:t>LK</a:t>
            </a:r>
            <a:r>
              <a:rPr lang="en-US" sz="2400" dirty="0"/>
              <a:t> bits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1800" dirty="0">
                <a:latin typeface="Courier" charset="0"/>
              </a:rPr>
              <a:t>		13 16 10 23  0  4  2 27 14  5 20  9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1800" dirty="0">
                <a:latin typeface="Courier" charset="0"/>
              </a:rPr>
              <a:t>		22 18 11  3 25  7 15  6 26 19 12  1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Right half of </a:t>
            </a:r>
            <a:r>
              <a:rPr lang="en-US" sz="2400" dirty="0" err="1"/>
              <a:t>subkey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K</a:t>
            </a:r>
            <a:r>
              <a:rPr lang="en-US" sz="2400" baseline="-25000" dirty="0" err="1">
                <a:latin typeface="Times-Roman" charset="0"/>
              </a:rPr>
              <a:t>i</a:t>
            </a:r>
            <a:r>
              <a:rPr lang="en-US" sz="2400" dirty="0"/>
              <a:t> is </a:t>
            </a:r>
            <a:r>
              <a:rPr lang="en-US" sz="2400" dirty="0">
                <a:latin typeface="Times-Roman" charset="0"/>
              </a:rPr>
              <a:t>RK</a:t>
            </a:r>
            <a:r>
              <a:rPr lang="en-US" sz="2400" dirty="0"/>
              <a:t> bits</a:t>
            </a:r>
            <a:endParaRPr lang="en-US" sz="2400" dirty="0">
              <a:latin typeface="Courier" charset="0"/>
            </a:endParaRP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1800" dirty="0">
                <a:latin typeface="Courier" charset="0"/>
              </a:rPr>
              <a:t>		12 23  2  8 18 26  1 11 22 16  4 19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1800" dirty="0">
                <a:latin typeface="Courier" charset="0"/>
              </a:rPr>
              <a:t>		15 20 10 27  5 24 17 13 21  7  0  3</a:t>
            </a:r>
          </a:p>
        </p:txBody>
      </p:sp>
    </p:spTree>
    <p:extLst>
      <p:ext uri="{BB962C8B-B14F-4D97-AF65-F5344CB8AC3E}">
        <p14:creationId xmlns:p14="http://schemas.microsoft.com/office/powerpoint/2010/main" val="575506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0B10C46-A091-554A-9F8D-961C549EDE9F}" type="slidenum">
              <a:rPr lang="en-US" smtClean="0">
                <a:latin typeface="Times New Roman" charset="0"/>
              </a:rPr>
              <a:pPr/>
              <a:t>19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Subkey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For rounds </a:t>
            </a:r>
            <a:r>
              <a:rPr lang="en-US" sz="2800" dirty="0">
                <a:latin typeface="Times-Roman" charset="0"/>
              </a:rPr>
              <a:t>1, 2, 9</a:t>
            </a:r>
            <a:r>
              <a:rPr lang="en-US" sz="2800" dirty="0"/>
              <a:t> and </a:t>
            </a:r>
            <a:r>
              <a:rPr lang="en-US" sz="2800" dirty="0">
                <a:latin typeface="Times-Roman" charset="0"/>
              </a:rPr>
              <a:t>16</a:t>
            </a:r>
            <a:r>
              <a:rPr lang="en-US" sz="2800" dirty="0"/>
              <a:t> the shift </a:t>
            </a:r>
            <a:r>
              <a:rPr lang="en-US" sz="2800" dirty="0" err="1">
                <a:latin typeface="Times-Roman" charset="0"/>
              </a:rPr>
              <a:t>r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/>
              <a:t> is </a:t>
            </a:r>
            <a:r>
              <a:rPr lang="en-US" sz="2800" dirty="0">
                <a:latin typeface="Times-Roman" charset="0"/>
              </a:rPr>
              <a:t>1</a:t>
            </a:r>
            <a:r>
              <a:rPr lang="en-US" sz="2800" dirty="0"/>
              <a:t>, and in all other rounds </a:t>
            </a:r>
            <a:r>
              <a:rPr lang="en-US" sz="2800" dirty="0" err="1">
                <a:latin typeface="Times-Roman" charset="0"/>
              </a:rPr>
              <a:t>r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/>
              <a:t> is </a:t>
            </a:r>
            <a:r>
              <a:rPr lang="en-US" sz="2800" dirty="0">
                <a:latin typeface="Times-Roman" charset="0"/>
              </a:rPr>
              <a:t>2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Bits </a:t>
            </a:r>
            <a:r>
              <a:rPr lang="en-US" sz="2800" dirty="0">
                <a:latin typeface="Times-Roman" charset="0"/>
              </a:rPr>
              <a:t>8,17,21,24</a:t>
            </a:r>
            <a:r>
              <a:rPr lang="en-US" sz="2800" dirty="0"/>
              <a:t> of </a:t>
            </a:r>
            <a:r>
              <a:rPr lang="en-US" sz="2800" dirty="0">
                <a:latin typeface="Times-Roman" charset="0"/>
              </a:rPr>
              <a:t>LK</a:t>
            </a:r>
            <a:r>
              <a:rPr lang="en-US" sz="2800" dirty="0"/>
              <a:t> omitted each round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Bits </a:t>
            </a:r>
            <a:r>
              <a:rPr lang="en-US" sz="2800" dirty="0">
                <a:latin typeface="Times-Roman" charset="0"/>
              </a:rPr>
              <a:t>6,9,14,25</a:t>
            </a:r>
            <a:r>
              <a:rPr lang="en-US" sz="2800" dirty="0"/>
              <a:t> of </a:t>
            </a:r>
            <a:r>
              <a:rPr lang="en-US" sz="2800" dirty="0">
                <a:latin typeface="Times-Roman" charset="0"/>
              </a:rPr>
              <a:t>RK</a:t>
            </a:r>
            <a:r>
              <a:rPr lang="en-US" sz="2800" dirty="0"/>
              <a:t> omitted each round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Compression permutation</a:t>
            </a:r>
            <a:r>
              <a:rPr lang="en-US" sz="2800" dirty="0"/>
              <a:t> yields </a:t>
            </a:r>
            <a:r>
              <a:rPr lang="en-US" sz="2800" dirty="0">
                <a:latin typeface="Times-Roman" charset="0"/>
              </a:rPr>
              <a:t>48</a:t>
            </a:r>
            <a:r>
              <a:rPr lang="en-US" sz="2800" dirty="0"/>
              <a:t> bit </a:t>
            </a:r>
            <a:r>
              <a:rPr lang="en-US" sz="2800" dirty="0" err="1"/>
              <a:t>subkey</a:t>
            </a:r>
            <a:r>
              <a:rPr lang="en-US" sz="2800" dirty="0"/>
              <a:t> </a:t>
            </a:r>
            <a:r>
              <a:rPr lang="en-US" sz="2800" dirty="0" err="1">
                <a:latin typeface="Times-Roman" charset="0"/>
              </a:rPr>
              <a:t>K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/>
              <a:t> from </a:t>
            </a:r>
            <a:r>
              <a:rPr lang="en-US" sz="2800" dirty="0">
                <a:latin typeface="Times-Roman" charset="0"/>
              </a:rPr>
              <a:t>56</a:t>
            </a:r>
            <a:r>
              <a:rPr lang="en-US" sz="2800" dirty="0"/>
              <a:t> bits of </a:t>
            </a:r>
            <a:r>
              <a:rPr lang="en-US" sz="2800" dirty="0">
                <a:latin typeface="Times-Roman" charset="0"/>
              </a:rPr>
              <a:t>LK</a:t>
            </a:r>
            <a:r>
              <a:rPr lang="en-US" sz="2800" dirty="0"/>
              <a:t> and </a:t>
            </a:r>
            <a:r>
              <a:rPr lang="en-US" sz="2800" dirty="0">
                <a:latin typeface="Times-Roman" charset="0"/>
              </a:rPr>
              <a:t>RK</a:t>
            </a:r>
            <a:endParaRPr lang="en-US" sz="2800" dirty="0">
              <a:latin typeface="Courier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Key schedule</a:t>
            </a:r>
            <a:r>
              <a:rPr lang="en-US" sz="2800" b="1" dirty="0"/>
              <a:t> </a:t>
            </a:r>
            <a:r>
              <a:rPr lang="en-US" sz="2800" dirty="0"/>
              <a:t>generates </a:t>
            </a:r>
            <a:r>
              <a:rPr lang="en-US" sz="2800" dirty="0" err="1"/>
              <a:t>subkey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644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Block ciphers:  crypto work horse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97000"/>
            <a:ext cx="8229600" cy="5461000"/>
          </a:xfrm>
        </p:spPr>
        <p:txBody>
          <a:bodyPr/>
          <a:lstStyle/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  <a:p>
            <a:pPr marL="0" indent="0" eaLnBrk="1" hangingPunct="1"/>
            <a:endParaRPr lang="en-US" sz="2000" smtClean="0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3962400" y="1890713"/>
            <a:ext cx="1371600" cy="990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ahoma" pitchFamily="34" charset="0"/>
              </a:rPr>
              <a:t>E, D</a:t>
            </a:r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>
            <a:off x="3048000" y="242411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6"/>
          <p:cNvSpPr>
            <a:spLocks noChangeShapeType="1"/>
          </p:cNvSpPr>
          <p:nvPr/>
        </p:nvSpPr>
        <p:spPr bwMode="auto">
          <a:xfrm>
            <a:off x="5334000" y="242411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7"/>
          <p:cNvSpPr>
            <a:spLocks noChangeArrowheads="1"/>
          </p:cNvSpPr>
          <p:nvPr/>
        </p:nvSpPr>
        <p:spPr bwMode="auto">
          <a:xfrm>
            <a:off x="6248400" y="2195513"/>
            <a:ext cx="2209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CT Block</a:t>
            </a:r>
          </a:p>
        </p:txBody>
      </p:sp>
      <p:sp>
        <p:nvSpPr>
          <p:cNvPr id="13322" name="Text Box 8"/>
          <p:cNvSpPr txBox="1">
            <a:spLocks noChangeArrowheads="1"/>
          </p:cNvSpPr>
          <p:nvPr/>
        </p:nvSpPr>
        <p:spPr bwMode="auto">
          <a:xfrm>
            <a:off x="6962370" y="1734291"/>
            <a:ext cx="7465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n</a:t>
            </a:r>
            <a:r>
              <a:rPr lang="en-US" sz="1800" dirty="0" smtClean="0">
                <a:latin typeface="Tahoma" pitchFamily="34" charset="0"/>
              </a:rPr>
              <a:t> bits</a:t>
            </a:r>
            <a:endParaRPr lang="en-US" sz="1800" dirty="0">
              <a:latin typeface="Tahoma" pitchFamily="34" charset="0"/>
            </a:endParaRPr>
          </a:p>
        </p:txBody>
      </p:sp>
      <p:sp>
        <p:nvSpPr>
          <p:cNvPr id="13323" name="Rectangle 9"/>
          <p:cNvSpPr>
            <a:spLocks noChangeArrowheads="1"/>
          </p:cNvSpPr>
          <p:nvPr/>
        </p:nvSpPr>
        <p:spPr bwMode="auto">
          <a:xfrm>
            <a:off x="863600" y="2195513"/>
            <a:ext cx="2209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PT Block</a:t>
            </a:r>
          </a:p>
        </p:txBody>
      </p:sp>
      <p:sp>
        <p:nvSpPr>
          <p:cNvPr id="13324" name="Text Box 10"/>
          <p:cNvSpPr txBox="1">
            <a:spLocks noChangeArrowheads="1"/>
          </p:cNvSpPr>
          <p:nvPr/>
        </p:nvSpPr>
        <p:spPr bwMode="auto">
          <a:xfrm>
            <a:off x="1477503" y="1701800"/>
            <a:ext cx="8089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n</a:t>
            </a:r>
            <a:r>
              <a:rPr lang="en-US" sz="2000" dirty="0" smtClean="0">
                <a:latin typeface="Tahoma" pitchFamily="34" charset="0"/>
              </a:rPr>
              <a:t> bits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13325" name="Rectangle 11"/>
          <p:cNvSpPr>
            <a:spLocks noChangeArrowheads="1"/>
          </p:cNvSpPr>
          <p:nvPr/>
        </p:nvSpPr>
        <p:spPr bwMode="auto">
          <a:xfrm>
            <a:off x="4191000" y="3490913"/>
            <a:ext cx="990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Key</a:t>
            </a:r>
          </a:p>
        </p:txBody>
      </p:sp>
      <p:sp>
        <p:nvSpPr>
          <p:cNvPr id="13326" name="Text Box 12"/>
          <p:cNvSpPr txBox="1">
            <a:spLocks noChangeArrowheads="1"/>
          </p:cNvSpPr>
          <p:nvPr/>
        </p:nvSpPr>
        <p:spPr bwMode="auto">
          <a:xfrm>
            <a:off x="5252568" y="3519488"/>
            <a:ext cx="7327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latin typeface="Tahoma" pitchFamily="34" charset="0"/>
              </a:rPr>
              <a:t>k </a:t>
            </a:r>
            <a:r>
              <a:rPr lang="en-US" sz="1800" dirty="0" smtClean="0">
                <a:latin typeface="Tahoma" pitchFamily="34" charset="0"/>
              </a:rPr>
              <a:t>bits</a:t>
            </a:r>
            <a:endParaRPr lang="en-US" sz="1800" dirty="0">
              <a:latin typeface="Tahoma" pitchFamily="34" charset="0"/>
            </a:endParaRPr>
          </a:p>
        </p:txBody>
      </p:sp>
      <p:sp>
        <p:nvSpPr>
          <p:cNvPr id="13327" name="Line 13"/>
          <p:cNvSpPr>
            <a:spLocks noChangeShapeType="1"/>
          </p:cNvSpPr>
          <p:nvPr/>
        </p:nvSpPr>
        <p:spPr bwMode="auto">
          <a:xfrm flipV="1">
            <a:off x="4724400" y="288131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Text Box 14"/>
          <p:cNvSpPr txBox="1">
            <a:spLocks noChangeArrowheads="1"/>
          </p:cNvSpPr>
          <p:nvPr/>
        </p:nvSpPr>
        <p:spPr bwMode="auto">
          <a:xfrm>
            <a:off x="746125" y="4459288"/>
            <a:ext cx="184666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3329" name="Text Box 15"/>
          <p:cNvSpPr txBox="1">
            <a:spLocks noChangeArrowheads="1"/>
          </p:cNvSpPr>
          <p:nvPr/>
        </p:nvSpPr>
        <p:spPr bwMode="auto">
          <a:xfrm>
            <a:off x="1050926" y="4568826"/>
            <a:ext cx="6660798" cy="1538883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pPr marL="457200" indent="-457200" eaLnBrk="1" hangingPunct="1"/>
            <a:r>
              <a:rPr lang="en-US" sz="2400" dirty="0">
                <a:latin typeface="Tahoma" pitchFamily="34" charset="0"/>
              </a:rPr>
              <a:t>Canonical examples:</a:t>
            </a:r>
          </a:p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US" sz="2400" dirty="0">
                <a:latin typeface="Tahoma" pitchFamily="34" charset="0"/>
              </a:rPr>
              <a:t>3DES:   n= 64 bits,    k = 168 bits</a:t>
            </a:r>
          </a:p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US" sz="2400" dirty="0">
                <a:latin typeface="Tahoma" pitchFamily="34" charset="0"/>
              </a:rPr>
              <a:t>AES:     n=128 bits,   k = 128, 192, 256 bits</a:t>
            </a:r>
          </a:p>
        </p:txBody>
      </p:sp>
    </p:spTree>
    <p:extLst>
      <p:ext uri="{BB962C8B-B14F-4D97-AF65-F5344CB8AC3E}">
        <p14:creationId xmlns:p14="http://schemas.microsoft.com/office/powerpoint/2010/main" val="650533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C4A4F712-3967-7848-AA33-F503FF5E49AE}" type="slidenum">
              <a:rPr lang="en-US" smtClean="0">
                <a:latin typeface="Times New Roman" charset="0"/>
              </a:rPr>
              <a:pPr/>
              <a:t>20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 Last Word (Almost)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An initial permutation before round 1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Halves are swapped after last round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A final permutation (inverse of </a:t>
            </a:r>
            <a:r>
              <a:rPr lang="en-US" dirty="0" smtClean="0"/>
              <a:t>initial perm) </a:t>
            </a:r>
            <a:r>
              <a:rPr lang="en-US" dirty="0"/>
              <a:t>applied to </a:t>
            </a:r>
            <a:r>
              <a:rPr lang="en-US" dirty="0">
                <a:latin typeface="Times-Roman" charset="0"/>
              </a:rPr>
              <a:t>(R</a:t>
            </a:r>
            <a:r>
              <a:rPr lang="en-US" baseline="-25000" dirty="0">
                <a:latin typeface="Times-Roman" charset="0"/>
              </a:rPr>
              <a:t>16</a:t>
            </a:r>
            <a:r>
              <a:rPr lang="en-US" dirty="0">
                <a:latin typeface="Times-Roman" charset="0"/>
              </a:rPr>
              <a:t>,L</a:t>
            </a:r>
            <a:r>
              <a:rPr lang="en-US" baseline="-25000" dirty="0">
                <a:latin typeface="Times-Roman" charset="0"/>
              </a:rPr>
              <a:t>16</a:t>
            </a:r>
            <a:r>
              <a:rPr lang="en-US" dirty="0">
                <a:latin typeface="Times-Roman" charset="0"/>
              </a:rPr>
              <a:t>)</a:t>
            </a:r>
            <a:r>
              <a:rPr lang="en-US" dirty="0"/>
              <a:t> </a:t>
            </a:r>
            <a:endParaRPr lang="en-US" dirty="0">
              <a:latin typeface="Courier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dirty="0"/>
              <a:t>None of this serves security purpose</a:t>
            </a:r>
          </a:p>
        </p:txBody>
      </p:sp>
    </p:spTree>
    <p:extLst>
      <p:ext uri="{BB962C8B-B14F-4D97-AF65-F5344CB8AC3E}">
        <p14:creationId xmlns:p14="http://schemas.microsoft.com/office/powerpoint/2010/main" val="3785304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B19FC67-4D8F-0842-8557-2A303BAC8422}" type="slidenum">
              <a:rPr lang="en-US" smtClean="0">
                <a:latin typeface="Times New Roman" charset="0"/>
              </a:rPr>
              <a:pPr/>
              <a:t>21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Security of DES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Security</a:t>
            </a:r>
            <a:r>
              <a:rPr lang="en-US" sz="2800" dirty="0" smtClean="0"/>
              <a:t> depends heavily on </a:t>
            </a:r>
            <a:r>
              <a:rPr lang="en-US" sz="2800" dirty="0"/>
              <a:t>S-boxes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Everything else in DES is linear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Thirty+ years of intense analysis has revealed no “back door”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Attacks, essentially exhaustive </a:t>
            </a:r>
            <a:r>
              <a:rPr lang="en-US" sz="2800" dirty="0"/>
              <a:t>key search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Inescapable conclusions</a:t>
            </a:r>
            <a:r>
              <a:rPr lang="en-US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Designers of DES knew what they were doing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Designers of DES were way ahead of their time</a:t>
            </a:r>
          </a:p>
        </p:txBody>
      </p:sp>
    </p:spTree>
    <p:extLst>
      <p:ext uri="{BB962C8B-B14F-4D97-AF65-F5344CB8AC3E}">
        <p14:creationId xmlns:p14="http://schemas.microsoft.com/office/powerpoint/2010/main" val="206020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C1E8A0F-50AA-2449-89EE-667D3D5FEE62}" type="slidenum">
              <a:rPr lang="en-US" smtClean="0">
                <a:latin typeface="Times New Roman" charset="0"/>
              </a:rPr>
              <a:pPr/>
              <a:t>22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Block Cipher Notation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1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latin typeface="Times-Roman"/>
                <a:cs typeface="Times-Roman"/>
              </a:rPr>
              <a:t>P =</a:t>
            </a:r>
            <a:r>
              <a:rPr lang="en-US" sz="2800" dirty="0"/>
              <a:t> plaintext block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latin typeface="Times-Roman"/>
                <a:cs typeface="Times-Roman"/>
              </a:rPr>
              <a:t>C =</a:t>
            </a:r>
            <a:r>
              <a:rPr lang="en-US" sz="2800" dirty="0"/>
              <a:t> </a:t>
            </a:r>
            <a:r>
              <a:rPr lang="en-US" sz="2800" dirty="0" err="1"/>
              <a:t>ciphertext</a:t>
            </a:r>
            <a:r>
              <a:rPr lang="en-US" sz="2800" dirty="0"/>
              <a:t> block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Encrypt 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dirty="0"/>
              <a:t> with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 to get </a:t>
            </a:r>
            <a:r>
              <a:rPr lang="en-US" sz="2800" dirty="0" err="1"/>
              <a:t>ciphertext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C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Times-Roman" charset="0"/>
              </a:rPr>
              <a:t>C = E(P, K)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Decrypt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dirty="0"/>
              <a:t> with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 to get plaintext </a:t>
            </a:r>
            <a:r>
              <a:rPr lang="en-US" sz="2800" dirty="0">
                <a:latin typeface="Times-Roman" charset="0"/>
              </a:rPr>
              <a:t>P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Times-Roman" charset="0"/>
              </a:rPr>
              <a:t>P = D(C, K)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Note: </a:t>
            </a:r>
            <a:r>
              <a:rPr lang="en-US" sz="2800" dirty="0">
                <a:latin typeface="Times-Roman" charset="0"/>
              </a:rPr>
              <a:t>P = D(E(P, K), K)</a:t>
            </a:r>
            <a:r>
              <a:rPr lang="en-US" sz="2800" dirty="0"/>
              <a:t> and </a:t>
            </a:r>
            <a:r>
              <a:rPr lang="en-US" sz="2800" dirty="0">
                <a:latin typeface="Times-Roman" charset="0"/>
              </a:rPr>
              <a:t>C = E(D(C, K), K)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But </a:t>
            </a:r>
            <a:r>
              <a:rPr lang="en-US" sz="2400" dirty="0">
                <a:latin typeface="Times-Roman" charset="0"/>
              </a:rPr>
              <a:t>P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</a:rPr>
              <a:t> D(E(P, 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 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and </a:t>
            </a:r>
            <a:r>
              <a:rPr lang="en-US" sz="2400" dirty="0">
                <a:latin typeface="Times-Roman" charset="0"/>
              </a:rPr>
              <a:t>C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</a:rPr>
              <a:t> E(D(C, 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 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when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28979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67121DC-186E-0D47-990E-CACDDFDB41E9}" type="slidenum">
              <a:rPr lang="en-US" smtClean="0">
                <a:latin typeface="Times New Roman" charset="0"/>
              </a:rPr>
              <a:pPr/>
              <a:t>23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Triple DES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41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Today, 56 bit DES key is too </a:t>
            </a:r>
            <a:r>
              <a:rPr lang="en-US" sz="2800" dirty="0" smtClean="0"/>
              <a:t>small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Exhaustive key search is feasible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But DES is </a:t>
            </a:r>
            <a:r>
              <a:rPr lang="en-US" sz="2800" dirty="0" smtClean="0"/>
              <a:t>everywhere, so what </a:t>
            </a:r>
            <a:r>
              <a:rPr lang="en-US" sz="2800" dirty="0"/>
              <a:t>to do?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Triple DES</a:t>
            </a:r>
            <a:r>
              <a:rPr lang="en-US" sz="2800" dirty="0"/>
              <a:t> or </a:t>
            </a:r>
            <a:r>
              <a:rPr lang="en-US" sz="2800" b="1" dirty="0">
                <a:solidFill>
                  <a:schemeClr val="hlink"/>
                </a:solidFill>
              </a:rPr>
              <a:t>3DES</a:t>
            </a:r>
            <a:r>
              <a:rPr lang="en-US" sz="2800" dirty="0"/>
              <a:t> (112 bit key)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C = E(D(E(P,K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P = D(E(D(C,K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Why </a:t>
            </a:r>
            <a:r>
              <a:rPr lang="en-US" sz="2800" dirty="0">
                <a:latin typeface="Times-Roman" charset="0"/>
              </a:rPr>
              <a:t>Encrypt-Decrypt-Encrypt </a:t>
            </a:r>
            <a:r>
              <a:rPr lang="en-US" sz="2800" dirty="0"/>
              <a:t>with 2 keys?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Backward compatible: </a:t>
            </a:r>
            <a:r>
              <a:rPr lang="en-US" sz="2400" dirty="0">
                <a:latin typeface="Times-Roman" charset="0"/>
              </a:rPr>
              <a:t>E(D(E(P,K),K),K) = E(P,K)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And 112 bits is enough</a:t>
            </a:r>
            <a:endParaRPr lang="en-US" sz="2400" dirty="0">
              <a:latin typeface="Times-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9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813EDEC-71D2-7543-B98C-9E8C0C73A579}" type="slidenum">
              <a:rPr lang="en-US" smtClean="0">
                <a:latin typeface="Times New Roman" charset="0"/>
              </a:rPr>
              <a:pPr/>
              <a:t>24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3DES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Why not </a:t>
            </a:r>
            <a:r>
              <a:rPr lang="en-US" sz="2800" dirty="0">
                <a:latin typeface="Times-Roman" charset="0"/>
              </a:rPr>
              <a:t>C = E(E(P,K),K)</a:t>
            </a:r>
            <a:r>
              <a:rPr lang="en-US" sz="2800" dirty="0"/>
              <a:t> ?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Trick question --- it’s still </a:t>
            </a:r>
            <a:r>
              <a:rPr lang="en-US" sz="2400" dirty="0"/>
              <a:t>just 56 bit key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Why not </a:t>
            </a:r>
            <a:r>
              <a:rPr lang="en-US" sz="2800" dirty="0">
                <a:latin typeface="Times-Roman" charset="0"/>
              </a:rPr>
              <a:t>C = E(E(P,K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),K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 (semi-practical) </a:t>
            </a:r>
            <a:r>
              <a:rPr lang="en-US" sz="2800" b="1" dirty="0">
                <a:solidFill>
                  <a:schemeClr val="accent2"/>
                </a:solidFill>
              </a:rPr>
              <a:t>known plaintext</a:t>
            </a:r>
            <a:r>
              <a:rPr lang="en-US" sz="2800" dirty="0"/>
              <a:t> attack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Pre-compute table of </a:t>
            </a:r>
            <a:r>
              <a:rPr lang="en-US" sz="2400" dirty="0">
                <a:latin typeface="Times-Roman" charset="0"/>
              </a:rPr>
              <a:t>E(P,K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for every possible key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/>
              <a:t> (resulting table has 2</a:t>
            </a:r>
            <a:r>
              <a:rPr lang="en-US" sz="2400" baseline="30000" dirty="0"/>
              <a:t>56</a:t>
            </a:r>
            <a:r>
              <a:rPr lang="en-US" sz="2400" dirty="0"/>
              <a:t> entries)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Then for each possible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/>
              <a:t> compute </a:t>
            </a:r>
            <a:r>
              <a:rPr lang="en-US" sz="2400" dirty="0">
                <a:latin typeface="Times-Roman" charset="0"/>
              </a:rPr>
              <a:t>D(C,K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until a match in table is found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When match is found, have </a:t>
            </a:r>
            <a:r>
              <a:rPr lang="en-US" sz="2400" dirty="0">
                <a:latin typeface="Times-Roman" charset="0"/>
              </a:rPr>
              <a:t>E(P,K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 = D(C,K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Result gives us keys: </a:t>
            </a:r>
            <a:r>
              <a:rPr lang="en-US" sz="2400" dirty="0">
                <a:latin typeface="Times-Roman" charset="0"/>
              </a:rPr>
              <a:t>C = E(E(P,K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731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Why not double 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89000"/>
            <a:ext cx="8686800" cy="5969000"/>
          </a:xfrm>
        </p:spPr>
        <p:txBody>
          <a:bodyPr/>
          <a:lstStyle/>
          <a:p>
            <a:r>
              <a:rPr lang="en-US" dirty="0"/>
              <a:t>Define       </a:t>
            </a:r>
            <a:r>
              <a:rPr lang="en-US" dirty="0" smtClean="0"/>
              <a:t>2E</a:t>
            </a:r>
            <a:r>
              <a:rPr lang="en-US" sz="3200" dirty="0"/>
              <a:t>(</a:t>
            </a:r>
            <a:r>
              <a:rPr lang="en-US" dirty="0"/>
              <a:t> (k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r>
              <a:rPr lang="en-US" dirty="0"/>
              <a:t>, m</a:t>
            </a:r>
            <a:r>
              <a:rPr lang="en-US" sz="3200" dirty="0"/>
              <a:t>)</a:t>
            </a:r>
            <a:r>
              <a:rPr lang="en-US" dirty="0"/>
              <a:t> </a:t>
            </a:r>
            <a:r>
              <a:rPr lang="en-US" dirty="0" smtClean="0"/>
              <a:t>=   E</a:t>
            </a:r>
            <a:r>
              <a:rPr lang="en-US" sz="3200" dirty="0" smtClean="0"/>
              <a:t>(</a:t>
            </a:r>
            <a:r>
              <a:rPr lang="en-US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 , E(k</a:t>
            </a:r>
            <a:r>
              <a:rPr lang="en-US" baseline="-25000" dirty="0" smtClean="0"/>
              <a:t>2</a:t>
            </a:r>
            <a:r>
              <a:rPr lang="en-US" dirty="0" smtClean="0"/>
              <a:t> , m) </a:t>
            </a:r>
            <a:r>
              <a:rPr lang="en-US" sz="3200" dirty="0" smtClean="0"/>
              <a:t>)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spcBef>
                <a:spcPts val="5976"/>
              </a:spcBef>
              <a:buNone/>
            </a:pPr>
            <a:r>
              <a:rPr lang="en-US" dirty="0" smtClean="0"/>
              <a:t>Attack:    M = (m</a:t>
            </a:r>
            <a:r>
              <a:rPr lang="en-US" baseline="-25000" dirty="0" smtClean="0"/>
              <a:t>1</a:t>
            </a:r>
            <a:r>
              <a:rPr lang="en-US" dirty="0" smtClean="0"/>
              <a:t>,…, m</a:t>
            </a:r>
            <a:r>
              <a:rPr lang="en-US" baseline="-25000" dirty="0" smtClean="0"/>
              <a:t>10</a:t>
            </a:r>
            <a:r>
              <a:rPr lang="en-US" dirty="0" smtClean="0"/>
              <a:t>)  ,   C = (c</a:t>
            </a:r>
            <a:r>
              <a:rPr lang="en-US" baseline="-25000" dirty="0" smtClean="0"/>
              <a:t>1</a:t>
            </a:r>
            <a:r>
              <a:rPr lang="en-US" dirty="0" smtClean="0"/>
              <a:t>,…,c</a:t>
            </a:r>
            <a:r>
              <a:rPr lang="en-US" baseline="-25000" dirty="0" smtClean="0"/>
              <a:t>10</a:t>
            </a:r>
            <a:r>
              <a:rPr lang="en-US" dirty="0" smtClean="0"/>
              <a:t>).</a:t>
            </a:r>
          </a:p>
          <a:p>
            <a:pPr>
              <a:spcBef>
                <a:spcPts val="2424"/>
              </a:spcBef>
            </a:pPr>
            <a:r>
              <a:rPr lang="en-US" dirty="0"/>
              <a:t>s</a:t>
            </a:r>
            <a:r>
              <a:rPr lang="en-US" dirty="0" smtClean="0"/>
              <a:t>tep 1:   build table.</a:t>
            </a:r>
          </a:p>
          <a:p>
            <a:pPr marL="0" indent="0">
              <a:spcBef>
                <a:spcPts val="1224"/>
              </a:spcBef>
              <a:buNone/>
              <a:tabLst>
                <a:tab pos="342900" algn="l"/>
              </a:tabLst>
            </a:pPr>
            <a:r>
              <a:rPr lang="en-US" dirty="0" smtClean="0"/>
              <a:t>	sort on 2</a:t>
            </a:r>
            <a:r>
              <a:rPr lang="en-US" baseline="30000" dirty="0" smtClean="0"/>
              <a:t>nd</a:t>
            </a:r>
            <a:r>
              <a:rPr lang="en-US" dirty="0" smtClean="0"/>
              <a:t> column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69130" y="1701800"/>
            <a:ext cx="3070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    key</a:t>
            </a:r>
            <a:r>
              <a:rPr lang="en-US" sz="2000" dirty="0"/>
              <a:t>-</a:t>
            </a:r>
            <a:r>
              <a:rPr lang="en-US" sz="2000" dirty="0" err="1"/>
              <a:t>len</a:t>
            </a:r>
            <a:r>
              <a:rPr lang="en-US" sz="2000" dirty="0"/>
              <a:t> = 112 bits for </a:t>
            </a:r>
            <a:r>
              <a:rPr lang="en-US" sz="2000" dirty="0" smtClean="0"/>
              <a:t>DES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609600" y="2514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33600" y="2311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0" y="2311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2514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1371600" y="271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048000" y="271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24400" y="271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4876800" y="4927600"/>
            <a:ext cx="3804748" cy="1930400"/>
            <a:chOff x="4419600" y="3486150"/>
            <a:chExt cx="3804748" cy="1447800"/>
          </a:xfrm>
        </p:grpSpPr>
        <p:sp>
          <p:nvSpPr>
            <p:cNvPr id="13" name="Rectangle 12"/>
            <p:cNvSpPr/>
            <p:nvPr/>
          </p:nvSpPr>
          <p:spPr>
            <a:xfrm>
              <a:off x="44196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</a:t>
              </a:r>
              <a:r>
                <a:rPr lang="en-US" dirty="0" smtClean="0">
                  <a:solidFill>
                    <a:srgbClr val="000090"/>
                  </a:solidFill>
                </a:rPr>
                <a:t> = 00…00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= 00…01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= 00…10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 err="1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= 11…11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150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 </a:t>
              </a:r>
              <a:r>
                <a:rPr lang="en-US" dirty="0" smtClean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, M)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err="1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</a:t>
              </a:r>
              <a:r>
                <a:rPr lang="en-US" dirty="0" smtClean="0">
                  <a:solidFill>
                    <a:srgbClr val="000090"/>
                  </a:solidFill>
                </a:rPr>
                <a:t>)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7162800" y="3486150"/>
              <a:ext cx="228600" cy="14478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15200" y="4127192"/>
              <a:ext cx="909148" cy="3097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00"/>
                </a:lnSpc>
              </a:pPr>
              <a:r>
                <a:rPr lang="en-US" sz="2000" dirty="0" smtClean="0"/>
                <a:t>2</a:t>
              </a:r>
              <a:r>
                <a:rPr lang="en-US" sz="2000" baseline="30000" dirty="0" smtClean="0"/>
                <a:t>56</a:t>
              </a:r>
              <a:r>
                <a:rPr lang="en-US" sz="2000" dirty="0" smtClean="0"/>
                <a:t> </a:t>
              </a:r>
            </a:p>
            <a:p>
              <a:pPr algn="ctr"/>
              <a:r>
                <a:rPr lang="en-US" sz="2000" dirty="0" smtClean="0"/>
                <a:t>entries</a:t>
              </a:r>
              <a:endParaRPr lang="en-US" sz="2000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/>
              <p14:cNvContentPartPr/>
              <p14:nvPr/>
            </p14:nvContentPartPr>
            <p14:xfrm>
              <a:off x="3276720" y="2411520"/>
              <a:ext cx="5731560" cy="226032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66640" y="1798920"/>
                <a:ext cx="5752440" cy="171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95043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Meet in the middle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717800"/>
            <a:ext cx="8686800" cy="4140200"/>
          </a:xfrm>
        </p:spPr>
        <p:txBody>
          <a:bodyPr>
            <a:normAutofit/>
          </a:bodyPr>
          <a:lstStyle/>
          <a:p>
            <a:pPr marL="0" indent="0">
              <a:spcBef>
                <a:spcPts val="5976"/>
              </a:spcBef>
              <a:buNone/>
            </a:pPr>
            <a:r>
              <a:rPr lang="en-US" dirty="0" smtClean="0"/>
              <a:t>Attack:    M = (m</a:t>
            </a:r>
            <a:r>
              <a:rPr lang="en-US" baseline="-25000" dirty="0" smtClean="0"/>
              <a:t>1</a:t>
            </a:r>
            <a:r>
              <a:rPr lang="en-US" dirty="0" smtClean="0"/>
              <a:t>,…, m</a:t>
            </a:r>
            <a:r>
              <a:rPr lang="en-US" baseline="-25000" dirty="0" smtClean="0"/>
              <a:t>10</a:t>
            </a:r>
            <a:r>
              <a:rPr lang="en-US" dirty="0" smtClean="0"/>
              <a:t>)  ,   C = (c</a:t>
            </a:r>
            <a:r>
              <a:rPr lang="en-US" baseline="-25000" dirty="0" smtClean="0"/>
              <a:t>1</a:t>
            </a:r>
            <a:r>
              <a:rPr lang="en-US" dirty="0" smtClean="0"/>
              <a:t>,…,c</a:t>
            </a:r>
            <a:r>
              <a:rPr lang="en-US" baseline="-25000" dirty="0" smtClean="0"/>
              <a:t>10</a:t>
            </a:r>
            <a:r>
              <a:rPr lang="en-US" dirty="0" smtClean="0"/>
              <a:t>)</a:t>
            </a:r>
          </a:p>
          <a:p>
            <a:pPr>
              <a:spcBef>
                <a:spcPts val="2424"/>
              </a:spcBef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tep 1:   build table.</a:t>
            </a:r>
          </a:p>
          <a:p>
            <a:pPr>
              <a:spcBef>
                <a:spcPts val="2424"/>
              </a:spcBef>
            </a:pPr>
            <a:r>
              <a:rPr lang="en-US" dirty="0" smtClean="0"/>
              <a:t>Step 2:   for all  k∈</a:t>
            </a:r>
            <a:r>
              <a:rPr lang="en-US" dirty="0"/>
              <a:t>{0,1</a:t>
            </a:r>
            <a:r>
              <a:rPr lang="en-US" dirty="0" smtClean="0"/>
              <a:t>}</a:t>
            </a:r>
            <a:r>
              <a:rPr lang="en-US" baseline="30000" dirty="0" smtClean="0"/>
              <a:t>56</a:t>
            </a:r>
            <a:r>
              <a:rPr lang="en-US" dirty="0" smtClean="0"/>
              <a:t> do:</a:t>
            </a:r>
          </a:p>
          <a:p>
            <a:pPr marL="0" indent="0">
              <a:spcBef>
                <a:spcPts val="624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	test if   D(k, C)  is in 2</a:t>
            </a:r>
            <a:r>
              <a:rPr lang="en-US" baseline="30000" dirty="0" smtClean="0"/>
              <a:t>nd</a:t>
            </a:r>
            <a:r>
              <a:rPr lang="en-US" dirty="0" smtClean="0"/>
              <a:t> column.</a:t>
            </a:r>
          </a:p>
          <a:p>
            <a:pPr marL="457200" lvl="1" indent="0">
              <a:spcBef>
                <a:spcPts val="2424"/>
              </a:spcBef>
              <a:buNone/>
            </a:pPr>
            <a:r>
              <a:rPr lang="en-US" dirty="0" smtClean="0"/>
              <a:t>    if so then    E(</a:t>
            </a:r>
            <a:r>
              <a:rPr lang="en-US" dirty="0" err="1" smtClean="0"/>
              <a:t>k</a:t>
            </a:r>
            <a:r>
              <a:rPr lang="en-US" baseline="30000" dirty="0" err="1" smtClean="0"/>
              <a:t>i</a:t>
            </a:r>
            <a:r>
              <a:rPr lang="en-US" dirty="0" err="1" smtClean="0"/>
              <a:t>,M</a:t>
            </a:r>
            <a:r>
              <a:rPr lang="en-US" dirty="0" smtClean="0"/>
              <a:t>) = D(</a:t>
            </a:r>
            <a:r>
              <a:rPr lang="en-US" dirty="0" err="1" smtClean="0"/>
              <a:t>k,C</a:t>
            </a:r>
            <a:r>
              <a:rPr lang="en-US" dirty="0" smtClean="0"/>
              <a:t>)   ⇒   (</a:t>
            </a:r>
            <a:r>
              <a:rPr lang="en-US" dirty="0" err="1" smtClean="0"/>
              <a:t>k</a:t>
            </a:r>
            <a:r>
              <a:rPr lang="en-US" baseline="30000" dirty="0" err="1" smtClean="0"/>
              <a:t>i</a:t>
            </a:r>
            <a:r>
              <a:rPr lang="en-US" dirty="0" err="1" smtClean="0"/>
              <a:t>,k</a:t>
            </a:r>
            <a:r>
              <a:rPr lang="en-US" dirty="0" smtClean="0"/>
              <a:t>) = (k</a:t>
            </a:r>
            <a:r>
              <a:rPr lang="en-US" baseline="-25000" dirty="0" smtClean="0"/>
              <a:t>2</a:t>
            </a:r>
            <a:r>
              <a:rPr lang="en-US" dirty="0" smtClean="0"/>
              <a:t>,k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25146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910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8674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400800" y="2514600"/>
            <a:ext cx="2590800" cy="1930400"/>
            <a:chOff x="4419600" y="3486150"/>
            <a:chExt cx="2590800" cy="1447800"/>
          </a:xfrm>
        </p:grpSpPr>
        <p:sp>
          <p:nvSpPr>
            <p:cNvPr id="13" name="Rectangle 12"/>
            <p:cNvSpPr/>
            <p:nvPr/>
          </p:nvSpPr>
          <p:spPr>
            <a:xfrm>
              <a:off x="44196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</a:t>
              </a:r>
              <a:r>
                <a:rPr lang="en-US" dirty="0" smtClean="0">
                  <a:solidFill>
                    <a:srgbClr val="000090"/>
                  </a:solidFill>
                </a:rPr>
                <a:t> = 00…00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= 00…01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= 00…10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 err="1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= 11…11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150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 </a:t>
              </a:r>
              <a:r>
                <a:rPr lang="en-US" dirty="0" smtClean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, M)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err="1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</a:t>
              </a:r>
              <a:r>
                <a:rPr lang="en-US" dirty="0" smtClean="0">
                  <a:solidFill>
                    <a:srgbClr val="000090"/>
                  </a:solidFill>
                </a:rPr>
                <a:t>)</a:t>
              </a:r>
              <a:endParaRPr lang="en-US" dirty="0">
                <a:solidFill>
                  <a:srgbClr val="00009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6400800" y="3344333"/>
            <a:ext cx="2590800" cy="304800"/>
          </a:xfrm>
          <a:prstGeom prst="rect">
            <a:avLst/>
          </a:prstGeom>
          <a:solidFill>
            <a:schemeClr val="accent6">
              <a:lumMod val="75000"/>
              <a:alpha val="4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4470480" y="1658400"/>
              <a:ext cx="128880" cy="7636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61120" y="1231560"/>
                <a:ext cx="149760" cy="598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26706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/>
              <a:t>Meet in the middle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717800"/>
            <a:ext cx="8915400" cy="3937000"/>
          </a:xfrm>
        </p:spPr>
        <p:txBody>
          <a:bodyPr>
            <a:normAutofit/>
          </a:bodyPr>
          <a:lstStyle/>
          <a:p>
            <a:pPr marL="0" indent="0">
              <a:spcBef>
                <a:spcPts val="5976"/>
              </a:spcBef>
              <a:buNone/>
            </a:pPr>
            <a:r>
              <a:rPr lang="en-US" dirty="0" smtClean="0"/>
              <a:t>Time</a:t>
            </a:r>
            <a:r>
              <a:rPr lang="en-US" dirty="0"/>
              <a:t> </a:t>
            </a:r>
            <a:r>
              <a:rPr lang="en-US" dirty="0" smtClean="0"/>
              <a:t>=  2</a:t>
            </a:r>
            <a:r>
              <a:rPr lang="en-US" baseline="30000" dirty="0" smtClean="0"/>
              <a:t>56</a:t>
            </a:r>
            <a:r>
              <a:rPr lang="en-US" dirty="0" smtClean="0"/>
              <a:t>log(2</a:t>
            </a:r>
            <a:r>
              <a:rPr lang="en-US" baseline="30000" dirty="0" smtClean="0"/>
              <a:t>56</a:t>
            </a:r>
            <a:r>
              <a:rPr lang="en-US" dirty="0" smtClean="0"/>
              <a:t>)  +  2</a:t>
            </a:r>
            <a:r>
              <a:rPr lang="en-US" baseline="30000" dirty="0" smtClean="0"/>
              <a:t>56</a:t>
            </a:r>
            <a:r>
              <a:rPr lang="en-US" dirty="0" smtClean="0"/>
              <a:t>log(2</a:t>
            </a:r>
            <a:r>
              <a:rPr lang="en-US" baseline="30000" dirty="0" smtClean="0"/>
              <a:t>56</a:t>
            </a:r>
            <a:r>
              <a:rPr lang="en-US" dirty="0" smtClean="0"/>
              <a:t>) </a:t>
            </a:r>
            <a:r>
              <a:rPr lang="en-US" dirty="0"/>
              <a:t>&lt;</a:t>
            </a:r>
            <a:r>
              <a:rPr lang="en-US" dirty="0" smtClean="0"/>
              <a:t> 2</a:t>
            </a:r>
            <a:r>
              <a:rPr lang="en-US" baseline="30000" dirty="0" smtClean="0"/>
              <a:t>63    </a:t>
            </a:r>
            <a:r>
              <a:rPr lang="en-US" dirty="0" smtClean="0"/>
              <a:t> &lt;&lt;   2</a:t>
            </a:r>
            <a:r>
              <a:rPr lang="en-US" baseline="30000" dirty="0" smtClean="0"/>
              <a:t>112   </a:t>
            </a:r>
            <a:r>
              <a:rPr lang="en-US" dirty="0" smtClean="0"/>
              <a:t>,      space </a:t>
            </a:r>
            <a:r>
              <a:rPr lang="en-US" dirty="0"/>
              <a:t>≈</a:t>
            </a:r>
            <a:r>
              <a:rPr lang="en-US" dirty="0" smtClean="0"/>
              <a:t> 2</a:t>
            </a:r>
            <a:r>
              <a:rPr lang="en-US" baseline="30000" dirty="0" smtClean="0"/>
              <a:t>56 </a:t>
            </a:r>
          </a:p>
          <a:p>
            <a:pPr marL="0" indent="0">
              <a:spcBef>
                <a:spcPts val="7776"/>
              </a:spcBef>
              <a:buNone/>
            </a:pPr>
            <a:r>
              <a:rPr lang="en-US" dirty="0" smtClean="0"/>
              <a:t>Same attack on 3DES:      Time = 2</a:t>
            </a:r>
            <a:r>
              <a:rPr lang="en-US" baseline="30000" dirty="0" smtClean="0"/>
              <a:t>118   </a:t>
            </a:r>
            <a:r>
              <a:rPr lang="en-US" dirty="0"/>
              <a:t>,      space ≈ 2</a:t>
            </a:r>
            <a:r>
              <a:rPr lang="en-US" baseline="30000" dirty="0"/>
              <a:t>56 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25146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910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8674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124200" y="58674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56642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4200" y="56642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305800" y="58674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553200" y="607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848600" y="6070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267200" y="56642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3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886200" y="607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81600" y="6070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176120" y="3212640"/>
              <a:ext cx="3123000" cy="8678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66400" y="2400840"/>
                <a:ext cx="3144600" cy="67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039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Ciphers Built by Iteration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08600"/>
            <a:ext cx="8153400" cy="137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R(</a:t>
            </a:r>
            <a:r>
              <a:rPr lang="en-US" dirty="0" err="1" smtClean="0"/>
              <a:t>k,m</a:t>
            </a:r>
            <a:r>
              <a:rPr lang="en-US" dirty="0" smtClean="0"/>
              <a:t>) is called a </a:t>
            </a:r>
            <a:r>
              <a:rPr lang="en-US" b="0" dirty="0" smtClean="0"/>
              <a:t>round function</a:t>
            </a:r>
          </a:p>
          <a:p>
            <a:pPr marL="0" indent="0">
              <a:spcBef>
                <a:spcPts val="1824"/>
              </a:spcBef>
              <a:buNone/>
            </a:pPr>
            <a:r>
              <a:rPr lang="en-US" b="0" dirty="0" smtClean="0"/>
              <a:t>		</a:t>
            </a:r>
            <a:r>
              <a:rPr lang="en-US" b="1" dirty="0" smtClean="0"/>
              <a:t>for  3DES (n=48),      for AES-128  (n=10)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009104" y="15240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key  k</a:t>
            </a:r>
            <a:endParaRPr lang="en-US" dirty="0">
              <a:latin typeface="+mn-lt"/>
            </a:endParaRPr>
          </a:p>
        </p:txBody>
      </p:sp>
      <p:sp>
        <p:nvSpPr>
          <p:cNvPr id="7" name="Trapezoid 6"/>
          <p:cNvSpPr/>
          <p:nvPr/>
        </p:nvSpPr>
        <p:spPr bwMode="auto">
          <a:xfrm>
            <a:off x="1752600" y="1905000"/>
            <a:ext cx="5638800" cy="914400"/>
          </a:xfrm>
          <a:prstGeom prst="trapezoid">
            <a:avLst>
              <a:gd name="adj" fmla="val 243342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06948" y="2133600"/>
            <a:ext cx="1515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key expansion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52600" y="2819400"/>
            <a:ext cx="6096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sz="2000" dirty="0" smtClean="0">
                <a:latin typeface="+mn-lt"/>
              </a:rPr>
              <a:t>k</a:t>
            </a:r>
            <a:r>
              <a:rPr lang="en-US" sz="2000" baseline="-25000" dirty="0" smtClean="0">
                <a:latin typeface="+mn-lt"/>
              </a:rPr>
              <a:t>1</a:t>
            </a:r>
            <a:endParaRPr lang="en-US" sz="20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2819400"/>
            <a:ext cx="6096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sz="2000" dirty="0" smtClean="0">
                <a:latin typeface="+mn-lt"/>
              </a:rPr>
              <a:t>k</a:t>
            </a:r>
            <a:r>
              <a:rPr lang="en-US" sz="2000" baseline="-25000" dirty="0" smtClean="0">
                <a:latin typeface="+mn-lt"/>
              </a:rPr>
              <a:t>2</a:t>
            </a:r>
            <a:endParaRPr lang="en-US" sz="20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038600" y="2819400"/>
            <a:ext cx="6096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sz="2000" dirty="0" smtClean="0">
                <a:latin typeface="+mn-lt"/>
              </a:rPr>
              <a:t>k</a:t>
            </a:r>
            <a:r>
              <a:rPr lang="en-US" sz="2000" baseline="-25000" dirty="0" smtClean="0">
                <a:latin typeface="+mn-lt"/>
              </a:rPr>
              <a:t>3</a:t>
            </a:r>
            <a:endParaRPr lang="en-US" sz="20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781800" y="2819400"/>
            <a:ext cx="6096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sz="2000" dirty="0" err="1" smtClean="0">
                <a:latin typeface="+mn-lt"/>
              </a:rPr>
              <a:t>k</a:t>
            </a:r>
            <a:r>
              <a:rPr lang="en-US" sz="2000" baseline="-25000" dirty="0" err="1" smtClean="0">
                <a:latin typeface="+mn-lt"/>
              </a:rPr>
              <a:t>n</a:t>
            </a:r>
            <a:endParaRPr lang="en-US" sz="2000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6200000">
            <a:off x="1504952" y="4057650"/>
            <a:ext cx="1143000" cy="6477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R(k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dirty="0" smtClean="0">
                <a:latin typeface="+mn-lt"/>
              </a:rPr>
              <a:t>, </a:t>
            </a:r>
            <a:r>
              <a:rPr lang="en-US" dirty="0" smtClean="0">
                <a:latin typeface="+mn-lt"/>
                <a:sym typeface="Symbol"/>
              </a:rPr>
              <a:t>)</a:t>
            </a:r>
            <a:endParaRPr lang="en-US" dirty="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 rot="16200000">
            <a:off x="2686049" y="4057650"/>
            <a:ext cx="1143000" cy="6477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R(k</a:t>
            </a:r>
            <a:r>
              <a:rPr lang="en-US" baseline="-25000" dirty="0" smtClean="0">
                <a:latin typeface="+mn-lt"/>
              </a:rPr>
              <a:t>2</a:t>
            </a:r>
            <a:r>
              <a:rPr lang="en-US" dirty="0" smtClean="0">
                <a:latin typeface="+mn-lt"/>
              </a:rPr>
              <a:t>, </a:t>
            </a:r>
            <a:r>
              <a:rPr lang="en-US" dirty="0" smtClean="0">
                <a:latin typeface="+mn-lt"/>
                <a:sym typeface="Symbol"/>
              </a:rPr>
              <a:t>)</a:t>
            </a:r>
            <a:endParaRPr lang="en-US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 rot="16200000">
            <a:off x="3829049" y="4057650"/>
            <a:ext cx="1143000" cy="6477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R(k</a:t>
            </a:r>
            <a:r>
              <a:rPr lang="en-US" baseline="-25000" dirty="0" smtClean="0">
                <a:latin typeface="+mn-lt"/>
              </a:rPr>
              <a:t>3</a:t>
            </a:r>
            <a:r>
              <a:rPr lang="en-US" dirty="0" smtClean="0">
                <a:latin typeface="+mn-lt"/>
              </a:rPr>
              <a:t>, </a:t>
            </a:r>
            <a:r>
              <a:rPr lang="en-US" dirty="0" smtClean="0">
                <a:latin typeface="+mn-lt"/>
                <a:sym typeface="Symbol"/>
              </a:rPr>
              <a:t>)</a:t>
            </a:r>
            <a:endParaRPr lang="en-US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 rot="16200000">
            <a:off x="6572249" y="4057650"/>
            <a:ext cx="1143000" cy="6477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R(</a:t>
            </a:r>
            <a:r>
              <a:rPr lang="en-US" dirty="0" err="1" smtClean="0">
                <a:latin typeface="+mn-lt"/>
              </a:rPr>
              <a:t>k</a:t>
            </a:r>
            <a:r>
              <a:rPr lang="en-US" baseline="-25000" dirty="0" err="1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, </a:t>
            </a:r>
            <a:r>
              <a:rPr lang="en-US" dirty="0" smtClean="0">
                <a:latin typeface="+mn-lt"/>
                <a:sym typeface="Symbol"/>
              </a:rPr>
              <a:t>)</a:t>
            </a:r>
            <a:endParaRPr lang="en-US" dirty="0">
              <a:latin typeface="+mn-lt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rot="5400000">
            <a:off x="1828800" y="3505199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rot="5400000">
            <a:off x="2972594" y="3504405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rot="5400000">
            <a:off x="4115594" y="3504405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rot="5400000">
            <a:off x="6858794" y="3504405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2438400" y="4343399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3581400" y="4341811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4724400" y="4343399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400800" y="4343399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7467600" y="4343399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1295400" y="4343399"/>
            <a:ext cx="457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5257800" y="4343399"/>
            <a:ext cx="11430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762001" y="3950573"/>
            <a:ext cx="471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m</a:t>
            </a:r>
            <a:endParaRPr lang="en-US" dirty="0" smtClean="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01000" y="3937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c</a:t>
            </a:r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107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8FA935B-7A13-3844-88E6-74D4E8486660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(Iterated) Block Cipher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Plaintext and </a:t>
            </a:r>
            <a:r>
              <a:rPr lang="en-US" dirty="0" err="1"/>
              <a:t>ciphertext</a:t>
            </a:r>
            <a:r>
              <a:rPr lang="en-US" dirty="0"/>
              <a:t> consist of </a:t>
            </a:r>
            <a:r>
              <a:rPr lang="en-US" dirty="0" smtClean="0"/>
              <a:t>fixed-sized </a:t>
            </a:r>
            <a:r>
              <a:rPr lang="en-US" dirty="0"/>
              <a:t>blocks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err="1"/>
              <a:t>Ciphertext</a:t>
            </a:r>
            <a:r>
              <a:rPr lang="en-US" dirty="0"/>
              <a:t> obtained from plaintext by iterating a </a:t>
            </a:r>
            <a:r>
              <a:rPr lang="en-US" b="1" dirty="0">
                <a:solidFill>
                  <a:schemeClr val="accent2"/>
                </a:solidFill>
              </a:rPr>
              <a:t>round function</a:t>
            </a:r>
            <a:endParaRPr lang="en-US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Input to round function consists of </a:t>
            </a:r>
            <a:r>
              <a:rPr lang="en-US" b="1" i="1" dirty="0"/>
              <a:t>key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i="1" dirty="0"/>
              <a:t>output</a:t>
            </a:r>
            <a:r>
              <a:rPr lang="en-US" dirty="0"/>
              <a:t> of previous round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Usually implemented in software</a:t>
            </a:r>
          </a:p>
        </p:txBody>
      </p:sp>
    </p:spTree>
    <p:extLst>
      <p:ext uri="{BB962C8B-B14F-4D97-AF65-F5344CB8AC3E}">
        <p14:creationId xmlns:p14="http://schemas.microsoft.com/office/powerpoint/2010/main" val="182166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77287BF-1CE8-7C44-92DD-FEFAF79751A0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Feistel Cipher: Encryption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53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accent2"/>
                </a:solidFill>
              </a:rPr>
              <a:t>Feistel</a:t>
            </a:r>
            <a:r>
              <a:rPr lang="en-US" sz="2800" b="1" dirty="0">
                <a:solidFill>
                  <a:schemeClr val="accent2"/>
                </a:solidFill>
              </a:rPr>
              <a:t> cipher</a:t>
            </a:r>
            <a:r>
              <a:rPr lang="en-US" sz="2800" dirty="0"/>
              <a:t> is a type of block </a:t>
            </a:r>
            <a:r>
              <a:rPr lang="en-US" sz="2800" dirty="0" smtClean="0"/>
              <a:t>cipher, </a:t>
            </a:r>
            <a:r>
              <a:rPr lang="en-US" sz="2800" dirty="0"/>
              <a:t>not a specific</a:t>
            </a:r>
            <a:r>
              <a:rPr lang="en-US" sz="2800" dirty="0" smtClean="0"/>
              <a:t> block cipher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Split plaintext block into left and right halves: </a:t>
            </a:r>
            <a:r>
              <a:rPr lang="en-US" sz="2800" dirty="0">
                <a:latin typeface="Times-Roman" charset="0"/>
              </a:rPr>
              <a:t>P </a:t>
            </a:r>
            <a:r>
              <a:rPr lang="en-US" sz="2800" dirty="0"/>
              <a:t>= </a:t>
            </a:r>
            <a:r>
              <a:rPr lang="en-US" sz="2800" dirty="0">
                <a:latin typeface="Times-Roman" charset="0"/>
              </a:rPr>
              <a:t>(L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,R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)</a:t>
            </a:r>
            <a:endParaRPr lang="en-US" sz="2800" dirty="0">
              <a:latin typeface="Courier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For each round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Times-Roman" charset="0"/>
              </a:rPr>
              <a:t>i</a:t>
            </a:r>
            <a:r>
              <a:rPr lang="en-US" sz="2800" dirty="0" smtClean="0">
                <a:latin typeface="Times-Roman" charset="0"/>
              </a:rPr>
              <a:t> = 1,2</a:t>
            </a:r>
            <a:r>
              <a:rPr lang="en-US" sz="2800" dirty="0">
                <a:latin typeface="Times-Roman" charset="0"/>
              </a:rPr>
              <a:t>,...,</a:t>
            </a:r>
            <a:r>
              <a:rPr lang="en-US" sz="2800" dirty="0" err="1">
                <a:latin typeface="Times-Roman" charset="0"/>
              </a:rPr>
              <a:t>n</a:t>
            </a:r>
            <a:r>
              <a:rPr lang="en-US" sz="2800" dirty="0"/>
              <a:t>, compute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800" dirty="0">
                <a:latin typeface="Times-Roman" charset="0"/>
              </a:rPr>
              <a:t>	L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dirty="0">
                <a:latin typeface="Times-Roman" charset="0"/>
              </a:rPr>
              <a:t>= R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baseline="-25000" dirty="0">
                <a:latin typeface="Times-Roman" charset="0"/>
                <a:sym typeface="Symbol" charset="2"/>
              </a:rPr>
              <a:t>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800" dirty="0">
                <a:latin typeface="Times-Roman" charset="0"/>
              </a:rPr>
              <a:t>	</a:t>
            </a:r>
            <a:r>
              <a:rPr lang="en-US" sz="2800" dirty="0" err="1">
                <a:latin typeface="Times-Roman" charset="0"/>
              </a:rPr>
              <a:t>R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>
                <a:latin typeface="Times-Roman" charset="0"/>
              </a:rPr>
              <a:t>= L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baseline="-25000" dirty="0">
                <a:latin typeface="Times-Roman" charset="0"/>
                <a:sym typeface="Symbol" charset="2"/>
              </a:rPr>
              <a:t>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 </a:t>
            </a:r>
            <a:r>
              <a:rPr lang="en-US" sz="2800" dirty="0" err="1">
                <a:latin typeface="Times-Roman" charset="0"/>
                <a:sym typeface="Symbol" charset="2"/>
              </a:rPr>
              <a:t>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F(R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baseline="-25000" dirty="0">
                <a:latin typeface="Times-Roman" charset="0"/>
                <a:sym typeface="Symbol" charset="2"/>
              </a:rPr>
              <a:t>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,K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</a:pPr>
            <a:r>
              <a:rPr lang="en-US" sz="2800" dirty="0">
                <a:latin typeface="Courier" charset="0"/>
              </a:rPr>
              <a:t>	</a:t>
            </a:r>
            <a:r>
              <a:rPr lang="en-US" sz="2800" dirty="0"/>
              <a:t>where </a:t>
            </a:r>
            <a:r>
              <a:rPr lang="en-US" sz="2800" dirty="0">
                <a:latin typeface="Times-Roman" charset="0"/>
              </a:rPr>
              <a:t>F</a:t>
            </a:r>
            <a:r>
              <a:rPr lang="en-US" sz="2800" dirty="0"/>
              <a:t> is </a:t>
            </a:r>
            <a:r>
              <a:rPr lang="en-US" sz="2800" b="1" dirty="0">
                <a:solidFill>
                  <a:schemeClr val="accent2"/>
                </a:solidFill>
              </a:rPr>
              <a:t>round function</a:t>
            </a:r>
            <a:r>
              <a:rPr lang="en-US" sz="2800" i="1" dirty="0"/>
              <a:t> </a:t>
            </a:r>
            <a:r>
              <a:rPr lang="en-US" sz="2800" dirty="0"/>
              <a:t>and </a:t>
            </a:r>
            <a:r>
              <a:rPr lang="en-US" sz="2800" dirty="0" err="1">
                <a:latin typeface="Times-Roman" charset="0"/>
              </a:rPr>
              <a:t>K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/>
              <a:t> is </a:t>
            </a:r>
            <a:r>
              <a:rPr lang="en-US" sz="2800" b="1" dirty="0" err="1">
                <a:solidFill>
                  <a:schemeClr val="accent2"/>
                </a:solidFill>
              </a:rPr>
              <a:t>subkey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err="1"/>
              <a:t>Ciphertext</a:t>
            </a:r>
            <a:r>
              <a:rPr lang="en-US" sz="2800" dirty="0"/>
              <a:t>: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dirty="0"/>
              <a:t> = </a:t>
            </a:r>
            <a:r>
              <a:rPr lang="en-US" sz="2800" dirty="0">
                <a:latin typeface="Times-Roman" charset="0"/>
              </a:rPr>
              <a:t>(</a:t>
            </a:r>
            <a:r>
              <a:rPr lang="en-US" sz="2800" dirty="0" err="1">
                <a:latin typeface="Times-Roman" charset="0"/>
              </a:rPr>
              <a:t>L</a:t>
            </a:r>
            <a:r>
              <a:rPr lang="en-US" sz="2800" baseline="-25000" dirty="0" err="1">
                <a:latin typeface="Times-Roman" charset="0"/>
              </a:rPr>
              <a:t>n</a:t>
            </a:r>
            <a:r>
              <a:rPr lang="en-US" sz="2800" dirty="0" err="1">
                <a:latin typeface="Times-Roman" charset="0"/>
              </a:rPr>
              <a:t>,R</a:t>
            </a:r>
            <a:r>
              <a:rPr lang="en-US" sz="2800" baseline="-25000" dirty="0" err="1">
                <a:latin typeface="Times-Roman" charset="0"/>
              </a:rPr>
              <a:t>n</a:t>
            </a:r>
            <a:r>
              <a:rPr lang="en-US" sz="2800" dirty="0">
                <a:latin typeface="Times-Roman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877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333F0CE-E365-0641-AA23-447C5E4DBB2A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Feistel Cipher: Decryption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Start with </a:t>
            </a:r>
            <a:r>
              <a:rPr lang="en-US" sz="2800" dirty="0" err="1"/>
              <a:t>ciphertext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C =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(</a:t>
            </a:r>
            <a:r>
              <a:rPr lang="en-US" sz="2800" dirty="0" err="1">
                <a:latin typeface="Times-Roman" charset="0"/>
              </a:rPr>
              <a:t>L</a:t>
            </a:r>
            <a:r>
              <a:rPr lang="en-US" sz="2800" baseline="-25000" dirty="0" err="1">
                <a:latin typeface="Times-Roman" charset="0"/>
              </a:rPr>
              <a:t>n</a:t>
            </a:r>
            <a:r>
              <a:rPr lang="en-US" sz="2800" dirty="0" err="1">
                <a:latin typeface="Times-Roman" charset="0"/>
              </a:rPr>
              <a:t>,R</a:t>
            </a:r>
            <a:r>
              <a:rPr lang="en-US" sz="2800" baseline="-25000" dirty="0" err="1">
                <a:latin typeface="Times-Roman" charset="0"/>
              </a:rPr>
              <a:t>n</a:t>
            </a:r>
            <a:r>
              <a:rPr lang="en-US" sz="28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For each round </a:t>
            </a:r>
            <a:r>
              <a:rPr lang="en-US" sz="2800" dirty="0" err="1">
                <a:latin typeface="Times-Roman"/>
                <a:cs typeface="Times-Roman"/>
              </a:rPr>
              <a:t>i</a:t>
            </a:r>
            <a:r>
              <a:rPr lang="en-US" sz="2800" dirty="0">
                <a:latin typeface="Times-Roman"/>
                <a:cs typeface="Times-Roman"/>
              </a:rPr>
              <a:t> </a:t>
            </a:r>
            <a:r>
              <a:rPr lang="en-US" sz="2800" dirty="0">
                <a:latin typeface="Times-Roman" charset="0"/>
              </a:rPr>
              <a:t>= n,n</a:t>
            </a:r>
            <a:r>
              <a:rPr lang="en-US" sz="28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1,…,1</a:t>
            </a:r>
            <a:r>
              <a:rPr lang="en-US" sz="2800" dirty="0"/>
              <a:t>, compute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800" dirty="0">
                <a:latin typeface="Times-Roman" charset="0"/>
              </a:rPr>
              <a:t>	R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baseline="-25000" dirty="0">
                <a:latin typeface="Times-Roman" charset="0"/>
                <a:sym typeface="Symbol" charset="2"/>
              </a:rPr>
              <a:t>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 = L</a:t>
            </a:r>
            <a:r>
              <a:rPr lang="en-US" sz="2800" baseline="-25000" dirty="0">
                <a:latin typeface="Times-Roman" charset="0"/>
              </a:rPr>
              <a:t>i</a:t>
            </a:r>
            <a:endParaRPr lang="en-US" sz="28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800" dirty="0">
                <a:latin typeface="Times-Roman" charset="0"/>
              </a:rPr>
              <a:t>	L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baseline="-25000" dirty="0">
                <a:latin typeface="Times-Roman" charset="0"/>
                <a:sym typeface="Symbol" charset="2"/>
              </a:rPr>
              <a:t>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 = </a:t>
            </a:r>
            <a:r>
              <a:rPr lang="en-US" sz="2800" dirty="0" err="1">
                <a:latin typeface="Times-Roman" charset="0"/>
              </a:rPr>
              <a:t>R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>
                <a:latin typeface="Times-Roman" charset="0"/>
              </a:rPr>
              <a:t> </a:t>
            </a:r>
            <a:r>
              <a:rPr lang="en-US" sz="2800" dirty="0" err="1">
                <a:latin typeface="Times-Roman" charset="0"/>
                <a:sym typeface="Symbol" charset="2"/>
              </a:rPr>
              <a:t>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F(R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baseline="-25000" dirty="0">
                <a:latin typeface="Times-Roman" charset="0"/>
                <a:sym typeface="Symbol" charset="2"/>
              </a:rPr>
              <a:t>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,K</a:t>
            </a:r>
            <a:r>
              <a:rPr lang="en-US" sz="2800" baseline="-25000" dirty="0">
                <a:latin typeface="Times-Roman" charset="0"/>
              </a:rPr>
              <a:t>i</a:t>
            </a:r>
            <a:r>
              <a:rPr lang="en-US" sz="28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</a:pPr>
            <a:r>
              <a:rPr lang="en-US" sz="2800" dirty="0">
                <a:latin typeface="Courier" charset="0"/>
              </a:rPr>
              <a:t>	</a:t>
            </a:r>
            <a:r>
              <a:rPr lang="en-US" sz="2800" dirty="0"/>
              <a:t>where </a:t>
            </a:r>
            <a:r>
              <a:rPr lang="en-US" sz="2800" dirty="0">
                <a:latin typeface="Times-Roman" charset="0"/>
              </a:rPr>
              <a:t>F</a:t>
            </a:r>
            <a:r>
              <a:rPr lang="en-US" sz="2800" dirty="0"/>
              <a:t> is round function</a:t>
            </a:r>
            <a:r>
              <a:rPr lang="en-US" sz="2800" i="1" dirty="0"/>
              <a:t> </a:t>
            </a:r>
            <a:r>
              <a:rPr lang="en-US" sz="2800" dirty="0"/>
              <a:t>and </a:t>
            </a:r>
            <a:r>
              <a:rPr lang="en-US" sz="2800" dirty="0" err="1">
                <a:latin typeface="Times-Roman" charset="0"/>
              </a:rPr>
              <a:t>K</a:t>
            </a:r>
            <a:r>
              <a:rPr lang="en-US" sz="2800" baseline="-25000" dirty="0" err="1">
                <a:latin typeface="Times-Roman" charset="0"/>
              </a:rPr>
              <a:t>i</a:t>
            </a:r>
            <a:r>
              <a:rPr lang="en-US" sz="2800" dirty="0"/>
              <a:t> is </a:t>
            </a:r>
            <a:r>
              <a:rPr lang="en-US" sz="2800" dirty="0" err="1"/>
              <a:t>subkey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Plaintext: 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(L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,R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Formula “works” for any function </a:t>
            </a:r>
            <a:r>
              <a:rPr lang="en-US" sz="2800" dirty="0">
                <a:latin typeface="Times-Roman" charset="0"/>
              </a:rPr>
              <a:t>F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But only secure for certain functions </a:t>
            </a:r>
            <a:r>
              <a:rPr lang="en-US" sz="2400" dirty="0">
                <a:latin typeface="Times-Roman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108427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DES:  core idea – </a:t>
            </a:r>
            <a:r>
              <a:rPr lang="en-US" dirty="0" err="1" smtClean="0"/>
              <a:t>Feistel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1625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Given functions    f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d</a:t>
            </a:r>
            <a:r>
              <a:rPr lang="en-US" dirty="0" smtClean="0"/>
              <a:t>:   {0,1}</a:t>
            </a:r>
            <a:r>
              <a:rPr lang="en-US" baseline="30000" dirty="0" smtClean="0"/>
              <a:t>n</a:t>
            </a:r>
            <a:r>
              <a:rPr lang="en-US" dirty="0" smtClean="0"/>
              <a:t>  ⟶  {0,1}</a:t>
            </a:r>
            <a:r>
              <a:rPr lang="en-US" baseline="30000" dirty="0" smtClean="0"/>
              <a:t>n</a:t>
            </a:r>
            <a:r>
              <a:rPr lang="en-US" dirty="0" smtClean="0"/>
              <a:t>    </a:t>
            </a:r>
          </a:p>
          <a:p>
            <a:pPr marL="0" indent="0">
              <a:spcBef>
                <a:spcPts val="2376"/>
              </a:spcBef>
              <a:buNone/>
            </a:pPr>
            <a:r>
              <a:rPr lang="en-US" dirty="0" smtClean="0"/>
              <a:t>Goal:    build invertible function   F: </a:t>
            </a:r>
            <a:r>
              <a:rPr lang="en-US" dirty="0"/>
              <a:t>{0,1</a:t>
            </a:r>
            <a:r>
              <a:rPr lang="en-US" dirty="0" smtClean="0"/>
              <a:t>}</a:t>
            </a:r>
            <a:r>
              <a:rPr lang="en-US" baseline="30000" dirty="0"/>
              <a:t>2</a:t>
            </a:r>
            <a:r>
              <a:rPr lang="en-US" baseline="30000" dirty="0" smtClean="0"/>
              <a:t>n</a:t>
            </a:r>
            <a:r>
              <a:rPr lang="en-US" dirty="0" smtClean="0"/>
              <a:t>  </a:t>
            </a:r>
            <a:r>
              <a:rPr lang="en-US" dirty="0"/>
              <a:t>⟶  {0,1</a:t>
            </a:r>
            <a:r>
              <a:rPr lang="en-US" dirty="0" smtClean="0"/>
              <a:t>}</a:t>
            </a:r>
            <a:r>
              <a:rPr lang="en-US" baseline="30000" dirty="0" smtClean="0"/>
              <a:t>2n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057401" y="5765801"/>
            <a:ext cx="1596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symbols:</a:t>
            </a:r>
            <a:endParaRPr lang="en-US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09601" y="3327400"/>
            <a:ext cx="7848600" cy="2198132"/>
            <a:chOff x="609600" y="2495550"/>
            <a:chExt cx="7848600" cy="1648599"/>
          </a:xfrm>
        </p:grpSpPr>
        <p:sp>
          <p:nvSpPr>
            <p:cNvPr id="11" name="TextBox 10"/>
            <p:cNvSpPr txBox="1"/>
            <p:nvPr/>
          </p:nvSpPr>
          <p:spPr>
            <a:xfrm>
              <a:off x="774333" y="3867150"/>
              <a:ext cx="6848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input</a:t>
              </a:r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632333" y="3867150"/>
              <a:ext cx="8258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0960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d-1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0960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d-1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7724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7724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err="1">
                  <a:solidFill>
                    <a:srgbClr val="0000FF"/>
                  </a:solidFill>
                </a:rPr>
                <a:t>d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14400" y="2495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914400" y="31813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 rot="5400000">
              <a:off x="534705" y="2596322"/>
              <a:ext cx="542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  <a:r>
                <a:rPr lang="en-US" dirty="0" smtClean="0"/>
                <a:t>-bits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 rot="5400000">
              <a:off x="523038" y="3397046"/>
              <a:ext cx="542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  <a:r>
                <a:rPr lang="en-US" dirty="0" smtClean="0"/>
                <a:t>-bits</a:t>
              </a:r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5908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5908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 flipV="1">
              <a:off x="1600200" y="3470017"/>
              <a:ext cx="33855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⊕</a:t>
              </a:r>
              <a:endParaRPr lang="en-US" sz="2400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1295400" y="2708017"/>
              <a:ext cx="9144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1295400" y="3698617"/>
              <a:ext cx="304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2" idx="3"/>
            </p:cNvCxnSpPr>
            <p:nvPr/>
          </p:nvCxnSpPr>
          <p:spPr>
            <a:xfrm>
              <a:off x="1938754" y="3643141"/>
              <a:ext cx="271046" cy="554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endCxn id="71" idx="1"/>
            </p:cNvCxnSpPr>
            <p:nvPr/>
          </p:nvCxnSpPr>
          <p:spPr>
            <a:xfrm flipV="1">
              <a:off x="2209800" y="2822317"/>
              <a:ext cx="381000" cy="876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endCxn id="70" idx="1"/>
            </p:cNvCxnSpPr>
            <p:nvPr/>
          </p:nvCxnSpPr>
          <p:spPr>
            <a:xfrm>
              <a:off x="2209800" y="2708017"/>
              <a:ext cx="381000" cy="800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1524000" y="2936617"/>
              <a:ext cx="457200" cy="381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f</a:t>
              </a:r>
              <a:r>
                <a:rPr lang="en-US" baseline="-25000" dirty="0">
                  <a:solidFill>
                    <a:srgbClr val="0000FF"/>
                  </a:solidFill>
                </a:rPr>
                <a:t>1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1752600" y="27080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1752600" y="33176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/>
            <p:cNvSpPr/>
            <p:nvPr/>
          </p:nvSpPr>
          <p:spPr>
            <a:xfrm>
              <a:off x="42672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2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42672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2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 flipV="1">
              <a:off x="3276600" y="3470017"/>
              <a:ext cx="33855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⊕</a:t>
              </a:r>
              <a:endParaRPr lang="en-US" sz="2400" dirty="0"/>
            </a:p>
          </p:txBody>
        </p:sp>
        <p:cxnSp>
          <p:nvCxnSpPr>
            <p:cNvPr id="84" name="Straight Connector 83"/>
            <p:cNvCxnSpPr/>
            <p:nvPr/>
          </p:nvCxnSpPr>
          <p:spPr>
            <a:xfrm flipV="1">
              <a:off x="2971800" y="2708017"/>
              <a:ext cx="9144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2971800" y="3698617"/>
              <a:ext cx="304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3" idx="3"/>
            </p:cNvCxnSpPr>
            <p:nvPr/>
          </p:nvCxnSpPr>
          <p:spPr>
            <a:xfrm>
              <a:off x="3615154" y="3643141"/>
              <a:ext cx="271046" cy="554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endCxn id="82" idx="1"/>
            </p:cNvCxnSpPr>
            <p:nvPr/>
          </p:nvCxnSpPr>
          <p:spPr>
            <a:xfrm flipV="1">
              <a:off x="3886200" y="2822317"/>
              <a:ext cx="381000" cy="876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endCxn id="81" idx="1"/>
            </p:cNvCxnSpPr>
            <p:nvPr/>
          </p:nvCxnSpPr>
          <p:spPr>
            <a:xfrm>
              <a:off x="3886200" y="2708017"/>
              <a:ext cx="381000" cy="800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3200400" y="2936617"/>
              <a:ext cx="457200" cy="381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f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2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>
              <a:off x="3429000" y="27080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3429000" y="33176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5181600" y="2876550"/>
              <a:ext cx="492443" cy="6232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 smtClean="0"/>
                <a:t>⋯</a:t>
              </a:r>
              <a:endParaRPr lang="en-US" sz="4800" b="1" dirty="0"/>
            </a:p>
          </p:txBody>
        </p:sp>
        <p:sp>
          <p:nvSpPr>
            <p:cNvPr id="93" name="TextBox 92"/>
            <p:cNvSpPr txBox="1"/>
            <p:nvPr/>
          </p:nvSpPr>
          <p:spPr>
            <a:xfrm flipV="1">
              <a:off x="6781800" y="3546217"/>
              <a:ext cx="33855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⊕</a:t>
              </a:r>
              <a:endParaRPr lang="en-US" sz="2400" dirty="0"/>
            </a:p>
          </p:txBody>
        </p:sp>
        <p:cxnSp>
          <p:nvCxnSpPr>
            <p:cNvPr id="94" name="Straight Connector 93"/>
            <p:cNvCxnSpPr/>
            <p:nvPr/>
          </p:nvCxnSpPr>
          <p:spPr>
            <a:xfrm flipV="1">
              <a:off x="6477000" y="2784217"/>
              <a:ext cx="9144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V="1">
              <a:off x="6477000" y="3774817"/>
              <a:ext cx="304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3" idx="3"/>
            </p:cNvCxnSpPr>
            <p:nvPr/>
          </p:nvCxnSpPr>
          <p:spPr>
            <a:xfrm>
              <a:off x="7120354" y="3719341"/>
              <a:ext cx="271046" cy="554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V="1">
              <a:off x="7391400" y="2898517"/>
              <a:ext cx="381000" cy="876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>
              <a:off x="7391400" y="2784217"/>
              <a:ext cx="381000" cy="800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6705600" y="3012817"/>
              <a:ext cx="457200" cy="381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 smtClean="0">
                  <a:solidFill>
                    <a:srgbClr val="0000FF"/>
                  </a:solidFill>
                </a:rPr>
                <a:t>f</a:t>
              </a:r>
              <a:r>
                <a:rPr lang="en-US" baseline="-25000" dirty="0" err="1">
                  <a:solidFill>
                    <a:srgbClr val="0000FF"/>
                  </a:solidFill>
                </a:rPr>
                <a:t>d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6934200" y="27842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6934200" y="33938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3977280" y="5510400"/>
              <a:ext cx="2693880" cy="11064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65400" y="4122360"/>
                <a:ext cx="2715840" cy="85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9622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921000"/>
            <a:ext cx="8229600" cy="1828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Claim</a:t>
            </a:r>
            <a:r>
              <a:rPr lang="en-US" dirty="0" smtClean="0"/>
              <a:t>:   for all    </a:t>
            </a:r>
            <a:r>
              <a:rPr lang="en-US" dirty="0"/>
              <a:t>f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f</a:t>
            </a:r>
            <a:r>
              <a:rPr lang="en-US" baseline="-25000" dirty="0" err="1"/>
              <a:t>d</a:t>
            </a:r>
            <a:r>
              <a:rPr lang="en-US" dirty="0"/>
              <a:t>:   {0,1}</a:t>
            </a:r>
            <a:r>
              <a:rPr lang="en-US" baseline="30000" dirty="0"/>
              <a:t>n</a:t>
            </a:r>
            <a:r>
              <a:rPr lang="en-US" dirty="0"/>
              <a:t>  ⟶  {0,1}</a:t>
            </a:r>
            <a:r>
              <a:rPr lang="en-US" baseline="30000" dirty="0"/>
              <a:t>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Feistel</a:t>
            </a:r>
            <a:r>
              <a:rPr lang="en-US" dirty="0" smtClean="0"/>
              <a:t> network    </a:t>
            </a:r>
            <a:r>
              <a:rPr lang="en-US" dirty="0"/>
              <a:t>F: {0,1}</a:t>
            </a:r>
            <a:r>
              <a:rPr lang="en-US" baseline="30000" dirty="0"/>
              <a:t>2n</a:t>
            </a:r>
            <a:r>
              <a:rPr lang="en-US" dirty="0"/>
              <a:t>  ⟶  {0,1}</a:t>
            </a:r>
            <a:r>
              <a:rPr lang="en-US" baseline="30000" dirty="0"/>
              <a:t>2n</a:t>
            </a:r>
            <a:r>
              <a:rPr lang="en-US" dirty="0"/>
              <a:t> </a:t>
            </a:r>
            <a:r>
              <a:rPr lang="en-US" dirty="0" smtClean="0"/>
              <a:t>   is invertible</a:t>
            </a:r>
          </a:p>
          <a:p>
            <a:pPr marL="0" indent="0">
              <a:buNone/>
            </a:pPr>
            <a:r>
              <a:rPr lang="en-US" dirty="0" smtClean="0"/>
              <a:t>Proof:   construct inverse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066800" y="4851400"/>
            <a:ext cx="381000" cy="914400"/>
          </a:xfrm>
          <a:prstGeom prst="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R</a:t>
            </a:r>
            <a:r>
              <a:rPr lang="en-US" baseline="-25000" dirty="0" smtClean="0">
                <a:solidFill>
                  <a:srgbClr val="0000FF"/>
                </a:solidFill>
              </a:rPr>
              <a:t>i-1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66800" y="5765800"/>
            <a:ext cx="381000" cy="914400"/>
          </a:xfrm>
          <a:prstGeom prst="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</a:t>
            </a:r>
            <a:r>
              <a:rPr lang="en-US" baseline="-25000" dirty="0" smtClean="0">
                <a:solidFill>
                  <a:srgbClr val="0000FF"/>
                </a:solidFill>
              </a:rPr>
              <a:t>i-1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743200" y="4851400"/>
            <a:ext cx="381000" cy="914400"/>
          </a:xfrm>
          <a:prstGeom prst="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rgbClr val="0000FF"/>
                </a:solidFill>
              </a:rPr>
              <a:t>R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743200" y="5765800"/>
            <a:ext cx="381000" cy="914400"/>
          </a:xfrm>
          <a:prstGeom prst="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L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 flipV="1">
            <a:off x="1752600" y="607060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⊕</a:t>
            </a:r>
            <a:endParaRPr lang="en-US" sz="2400" dirty="0"/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1447800" y="5054600"/>
            <a:ext cx="91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1447800" y="6375400"/>
            <a:ext cx="30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2" idx="3"/>
          </p:cNvCxnSpPr>
          <p:nvPr/>
        </p:nvCxnSpPr>
        <p:spPr>
          <a:xfrm>
            <a:off x="2091154" y="6301433"/>
            <a:ext cx="271046" cy="73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1" idx="1"/>
          </p:cNvCxnSpPr>
          <p:nvPr/>
        </p:nvCxnSpPr>
        <p:spPr>
          <a:xfrm flipV="1">
            <a:off x="2362200" y="5207000"/>
            <a:ext cx="381000" cy="1168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50" idx="1"/>
          </p:cNvCxnSpPr>
          <p:nvPr/>
        </p:nvCxnSpPr>
        <p:spPr>
          <a:xfrm>
            <a:off x="2362200" y="5054600"/>
            <a:ext cx="381000" cy="1066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1676400" y="5359400"/>
            <a:ext cx="457200" cy="50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f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1905000" y="5054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905000" y="5867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3657600" y="5156200"/>
            <a:ext cx="1524000" cy="711200"/>
            <a:chOff x="3657600" y="3867150"/>
            <a:chExt cx="1524000" cy="533400"/>
          </a:xfrm>
        </p:grpSpPr>
        <p:sp>
          <p:nvSpPr>
            <p:cNvPr id="75" name="Right Arrow 74"/>
            <p:cNvSpPr/>
            <p:nvPr/>
          </p:nvSpPr>
          <p:spPr>
            <a:xfrm>
              <a:off x="3657600" y="4248150"/>
              <a:ext cx="1524000" cy="1524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962400" y="3867150"/>
              <a:ext cx="8636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inverse</a:t>
              </a:r>
              <a:endParaRPr lang="en-US" dirty="0"/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0" y="29210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867400" y="4953001"/>
            <a:ext cx="2024162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i-1</a:t>
            </a:r>
            <a:r>
              <a:rPr lang="en-US" sz="2400" dirty="0" smtClean="0"/>
              <a:t> = L</a:t>
            </a:r>
            <a:r>
              <a:rPr lang="en-US" sz="2400" baseline="-25000" dirty="0" smtClean="0"/>
              <a:t>i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L</a:t>
            </a:r>
            <a:r>
              <a:rPr lang="en-US" sz="2400" baseline="-25000" dirty="0" smtClean="0"/>
              <a:t>i-1</a:t>
            </a:r>
            <a:r>
              <a:rPr lang="en-US" sz="2400" dirty="0" smtClean="0"/>
              <a:t> = f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(L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) </a:t>
            </a:r>
            <a:r>
              <a:rPr lang="en-US" sz="2400" dirty="0"/>
              <a:t>⨁ 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i</a:t>
            </a:r>
            <a:endParaRPr lang="en-US" sz="2400" baseline="-25000" dirty="0"/>
          </a:p>
        </p:txBody>
      </p:sp>
      <p:sp>
        <p:nvSpPr>
          <p:cNvPr id="80" name="Rectangle 79"/>
          <p:cNvSpPr/>
          <p:nvPr/>
        </p:nvSpPr>
        <p:spPr>
          <a:xfrm>
            <a:off x="6553200" y="5765800"/>
            <a:ext cx="1600200" cy="711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609601" y="177800"/>
            <a:ext cx="7848600" cy="2198132"/>
            <a:chOff x="609600" y="2495550"/>
            <a:chExt cx="7848600" cy="1648599"/>
          </a:xfrm>
        </p:grpSpPr>
        <p:sp>
          <p:nvSpPr>
            <p:cNvPr id="66" name="TextBox 65"/>
            <p:cNvSpPr txBox="1"/>
            <p:nvPr/>
          </p:nvSpPr>
          <p:spPr>
            <a:xfrm>
              <a:off x="774333" y="3867150"/>
              <a:ext cx="6848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input</a:t>
              </a:r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632333" y="3867150"/>
              <a:ext cx="8258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0960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d-1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960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d-1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7724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7724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err="1">
                  <a:solidFill>
                    <a:srgbClr val="0000FF"/>
                  </a:solidFill>
                </a:rPr>
                <a:t>d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14400" y="2495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14400" y="31813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 rot="5400000">
              <a:off x="534705" y="2596322"/>
              <a:ext cx="542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  <a:r>
                <a:rPr lang="en-US" dirty="0" smtClean="0"/>
                <a:t>-bits</a:t>
              </a:r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 rot="5400000">
              <a:off x="523038" y="3397046"/>
              <a:ext cx="542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  <a:r>
                <a:rPr lang="en-US" dirty="0" smtClean="0"/>
                <a:t>-bits</a:t>
              </a:r>
              <a:endParaRPr lang="en-US" dirty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25908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25908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1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 flipV="1">
              <a:off x="1600200" y="3470017"/>
              <a:ext cx="33855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⊕</a:t>
              </a:r>
              <a:endParaRPr lang="en-US" sz="2400" dirty="0"/>
            </a:p>
          </p:txBody>
        </p:sp>
        <p:cxnSp>
          <p:nvCxnSpPr>
            <p:cNvPr id="85" name="Straight Connector 84"/>
            <p:cNvCxnSpPr/>
            <p:nvPr/>
          </p:nvCxnSpPr>
          <p:spPr>
            <a:xfrm flipV="1">
              <a:off x="1295400" y="2708017"/>
              <a:ext cx="9144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1295400" y="3698617"/>
              <a:ext cx="304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4" idx="3"/>
            </p:cNvCxnSpPr>
            <p:nvPr/>
          </p:nvCxnSpPr>
          <p:spPr>
            <a:xfrm>
              <a:off x="1938754" y="3643141"/>
              <a:ext cx="271046" cy="554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endCxn id="83" idx="1"/>
            </p:cNvCxnSpPr>
            <p:nvPr/>
          </p:nvCxnSpPr>
          <p:spPr>
            <a:xfrm flipV="1">
              <a:off x="2209800" y="2822317"/>
              <a:ext cx="381000" cy="876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endCxn id="82" idx="1"/>
            </p:cNvCxnSpPr>
            <p:nvPr/>
          </p:nvCxnSpPr>
          <p:spPr>
            <a:xfrm>
              <a:off x="2209800" y="2708017"/>
              <a:ext cx="381000" cy="800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/>
            <p:cNvSpPr/>
            <p:nvPr/>
          </p:nvSpPr>
          <p:spPr>
            <a:xfrm>
              <a:off x="1524000" y="2936617"/>
              <a:ext cx="457200" cy="381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f</a:t>
              </a:r>
              <a:r>
                <a:rPr lang="en-US" baseline="-25000" dirty="0">
                  <a:solidFill>
                    <a:srgbClr val="0000FF"/>
                  </a:solidFill>
                </a:rPr>
                <a:t>1</a:t>
              </a: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1752600" y="27080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1752600" y="33176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4267200" y="25717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R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2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267200" y="3257550"/>
              <a:ext cx="381000" cy="685800"/>
            </a:xfrm>
            <a:prstGeom prst="rect">
              <a:avLst/>
            </a:prstGeom>
            <a:solidFill>
              <a:srgbClr val="D9D9D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L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2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 flipV="1">
              <a:off x="3276600" y="3470017"/>
              <a:ext cx="33855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⊕</a:t>
              </a:r>
              <a:endParaRPr lang="en-US" sz="2400" dirty="0"/>
            </a:p>
          </p:txBody>
        </p:sp>
        <p:cxnSp>
          <p:nvCxnSpPr>
            <p:cNvPr id="96" name="Straight Connector 95"/>
            <p:cNvCxnSpPr/>
            <p:nvPr/>
          </p:nvCxnSpPr>
          <p:spPr>
            <a:xfrm flipV="1">
              <a:off x="2971800" y="2708017"/>
              <a:ext cx="9144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2971800" y="3698617"/>
              <a:ext cx="304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5" idx="3"/>
            </p:cNvCxnSpPr>
            <p:nvPr/>
          </p:nvCxnSpPr>
          <p:spPr>
            <a:xfrm>
              <a:off x="3615154" y="3643141"/>
              <a:ext cx="271046" cy="554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endCxn id="94" idx="1"/>
            </p:cNvCxnSpPr>
            <p:nvPr/>
          </p:nvCxnSpPr>
          <p:spPr>
            <a:xfrm flipV="1">
              <a:off x="3886200" y="2822317"/>
              <a:ext cx="381000" cy="876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endCxn id="93" idx="1"/>
            </p:cNvCxnSpPr>
            <p:nvPr/>
          </p:nvCxnSpPr>
          <p:spPr>
            <a:xfrm>
              <a:off x="3886200" y="2708017"/>
              <a:ext cx="381000" cy="800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3200400" y="2936617"/>
              <a:ext cx="457200" cy="381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f</a:t>
              </a:r>
              <a:r>
                <a:rPr lang="en-US" baseline="-25000" dirty="0" smtClean="0">
                  <a:solidFill>
                    <a:srgbClr val="0000FF"/>
                  </a:solidFill>
                </a:rPr>
                <a:t>2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02" name="Straight Arrow Connector 101"/>
            <p:cNvCxnSpPr/>
            <p:nvPr/>
          </p:nvCxnSpPr>
          <p:spPr>
            <a:xfrm>
              <a:off x="3429000" y="27080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3429000" y="33176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181600" y="2876550"/>
              <a:ext cx="492443" cy="6232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 smtClean="0"/>
                <a:t>⋯</a:t>
              </a:r>
              <a:endParaRPr lang="en-US" sz="4800" b="1" dirty="0"/>
            </a:p>
          </p:txBody>
        </p:sp>
        <p:sp>
          <p:nvSpPr>
            <p:cNvPr id="105" name="TextBox 104"/>
            <p:cNvSpPr txBox="1"/>
            <p:nvPr/>
          </p:nvSpPr>
          <p:spPr>
            <a:xfrm flipV="1">
              <a:off x="6781800" y="3546217"/>
              <a:ext cx="338554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⊕</a:t>
              </a:r>
              <a:endParaRPr lang="en-US" sz="2400" dirty="0"/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V="1">
              <a:off x="6477000" y="2784217"/>
              <a:ext cx="9144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477000" y="3774817"/>
              <a:ext cx="3048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105" idx="3"/>
            </p:cNvCxnSpPr>
            <p:nvPr/>
          </p:nvCxnSpPr>
          <p:spPr>
            <a:xfrm>
              <a:off x="7120354" y="3719341"/>
              <a:ext cx="271046" cy="554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flipV="1">
              <a:off x="7391400" y="2898517"/>
              <a:ext cx="381000" cy="876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7391400" y="2784217"/>
              <a:ext cx="381000" cy="800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6705600" y="3012817"/>
              <a:ext cx="457200" cy="381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 smtClean="0">
                  <a:solidFill>
                    <a:srgbClr val="0000FF"/>
                  </a:solidFill>
                </a:rPr>
                <a:t>f</a:t>
              </a:r>
              <a:r>
                <a:rPr lang="en-US" baseline="-25000" dirty="0" err="1">
                  <a:solidFill>
                    <a:srgbClr val="0000FF"/>
                  </a:solidFill>
                </a:rPr>
                <a:t>d</a:t>
              </a:r>
              <a:endParaRPr lang="en-US" baseline="-25000" dirty="0">
                <a:solidFill>
                  <a:srgbClr val="0000FF"/>
                </a:solidFill>
              </a:endParaRPr>
            </a:p>
          </p:txBody>
        </p:sp>
        <p:cxnSp>
          <p:nvCxnSpPr>
            <p:cNvPr id="112" name="Straight Arrow Connector 111"/>
            <p:cNvCxnSpPr/>
            <p:nvPr/>
          </p:nvCxnSpPr>
          <p:spPr>
            <a:xfrm>
              <a:off x="6934200" y="27842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>
              <a:off x="6934200" y="3393817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4020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80" grpId="0" animBg="1"/>
      <p:bldP spid="8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40CD7F9C-E4EE-5946-BC3B-B1B1844FC4B1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Data Encryption Standard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DES</a:t>
            </a:r>
            <a:r>
              <a:rPr lang="en-US" sz="2800" dirty="0"/>
              <a:t> developed in 1970’s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Based on </a:t>
            </a:r>
            <a:r>
              <a:rPr lang="en-US" sz="2800" dirty="0" smtClean="0"/>
              <a:t>IBM’s </a:t>
            </a:r>
            <a:r>
              <a:rPr lang="en-US" sz="2800" dirty="0"/>
              <a:t>Lucifer cipher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DES was U.S</a:t>
            </a:r>
            <a:r>
              <a:rPr lang="en-US" sz="2800" dirty="0"/>
              <a:t>. government standard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DES development was controversial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NSA secretly involved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Design process was secret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Key length </a:t>
            </a:r>
            <a:r>
              <a:rPr lang="en-US" sz="2400" dirty="0" smtClean="0"/>
              <a:t>reduced from 128 to 56 bits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Subtle changes to Lucifer algorithm</a:t>
            </a:r>
          </a:p>
        </p:txBody>
      </p:sp>
    </p:spTree>
    <p:extLst>
      <p:ext uri="{BB962C8B-B14F-4D97-AF65-F5344CB8AC3E}">
        <p14:creationId xmlns:p14="http://schemas.microsoft.com/office/powerpoint/2010/main" val="1203518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1641</Words>
  <Application>Microsoft Macintosh PowerPoint</Application>
  <PresentationFormat>On-screen Show (4:3)</PresentationFormat>
  <Paragraphs>373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Block Ciphers</vt:lpstr>
      <vt:lpstr>Block ciphers:  crypto work horse</vt:lpstr>
      <vt:lpstr>Block Ciphers Built by Iteration</vt:lpstr>
      <vt:lpstr>(Iterated) Block Cipher</vt:lpstr>
      <vt:lpstr>Feistel Cipher: Encryption</vt:lpstr>
      <vt:lpstr>Feistel Cipher: Decryption</vt:lpstr>
      <vt:lpstr>DES:  core idea – Feistel Network</vt:lpstr>
      <vt:lpstr>PowerPoint Presentation</vt:lpstr>
      <vt:lpstr>Data Encryption Standard</vt:lpstr>
      <vt:lpstr>The Data Encryption Standard (DES)</vt:lpstr>
      <vt:lpstr>DES Numerology</vt:lpstr>
      <vt:lpstr>DES:    16 round Feistel network</vt:lpstr>
      <vt:lpstr>PowerPoint Presentation</vt:lpstr>
      <vt:lpstr>DES Expansion Permutation</vt:lpstr>
      <vt:lpstr>DES S-box</vt:lpstr>
      <vt:lpstr>DES P-box</vt:lpstr>
      <vt:lpstr>DES Subkey</vt:lpstr>
      <vt:lpstr>DES Subkey</vt:lpstr>
      <vt:lpstr>DES Subkey</vt:lpstr>
      <vt:lpstr>DES Last Word (Almost)</vt:lpstr>
      <vt:lpstr>Security of DES</vt:lpstr>
      <vt:lpstr>Block Cipher Notation</vt:lpstr>
      <vt:lpstr>Triple DES</vt:lpstr>
      <vt:lpstr>3DES</vt:lpstr>
      <vt:lpstr>Why not double DES?</vt:lpstr>
      <vt:lpstr>Meet in the middle attack</vt:lpstr>
      <vt:lpstr>Meet in the middle attack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 Ciphers</dc:title>
  <dc:creator>Minho Shin</dc:creator>
  <cp:lastModifiedBy>Minho Shin</cp:lastModifiedBy>
  <cp:revision>3</cp:revision>
  <dcterms:created xsi:type="dcterms:W3CDTF">2015-03-05T16:13:08Z</dcterms:created>
  <dcterms:modified xsi:type="dcterms:W3CDTF">2015-03-22T15:36:43Z</dcterms:modified>
</cp:coreProperties>
</file>