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4" r:id="rId4"/>
    <p:sldId id="265" r:id="rId5"/>
    <p:sldId id="257" r:id="rId6"/>
    <p:sldId id="258" r:id="rId7"/>
    <p:sldId id="261" r:id="rId8"/>
    <p:sldId id="262" r:id="rId9"/>
    <p:sldId id="263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-16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ko-K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CE051-788C-5D41-8591-06925B7409D3}" type="datetimeFigureOut">
              <a:rPr lang="en-US" smtClean="0"/>
              <a:t>10/5/16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0F8B5-DDB8-864B-9830-C344A1A08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605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CE051-788C-5D41-8591-06925B7409D3}" type="datetimeFigureOut">
              <a:rPr lang="en-US" smtClean="0"/>
              <a:t>10/5/16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0F8B5-DDB8-864B-9830-C344A1A08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499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CE051-788C-5D41-8591-06925B7409D3}" type="datetimeFigureOut">
              <a:rPr lang="en-US" smtClean="0"/>
              <a:t>10/5/16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0F8B5-DDB8-864B-9830-C344A1A08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109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CE051-788C-5D41-8591-06925B7409D3}" type="datetimeFigureOut">
              <a:rPr lang="en-US" smtClean="0"/>
              <a:t>10/5/16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0F8B5-DDB8-864B-9830-C344A1A08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606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CE051-788C-5D41-8591-06925B7409D3}" type="datetimeFigureOut">
              <a:rPr lang="en-US" smtClean="0"/>
              <a:t>10/5/16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0F8B5-DDB8-864B-9830-C344A1A08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556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CE051-788C-5D41-8591-06925B7409D3}" type="datetimeFigureOut">
              <a:rPr lang="en-US" smtClean="0"/>
              <a:t>10/5/16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0F8B5-DDB8-864B-9830-C344A1A08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178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CE051-788C-5D41-8591-06925B7409D3}" type="datetimeFigureOut">
              <a:rPr lang="en-US" smtClean="0"/>
              <a:t>10/5/16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0F8B5-DDB8-864B-9830-C344A1A08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944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CE051-788C-5D41-8591-06925B7409D3}" type="datetimeFigureOut">
              <a:rPr lang="en-US" smtClean="0"/>
              <a:t>10/5/16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0F8B5-DDB8-864B-9830-C344A1A08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570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CE051-788C-5D41-8591-06925B7409D3}" type="datetimeFigureOut">
              <a:rPr lang="en-US" smtClean="0"/>
              <a:t>10/5/16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0F8B5-DDB8-864B-9830-C344A1A08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593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CE051-788C-5D41-8591-06925B7409D3}" type="datetimeFigureOut">
              <a:rPr lang="en-US" smtClean="0"/>
              <a:t>10/5/16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0F8B5-DDB8-864B-9830-C344A1A08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535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CE051-788C-5D41-8591-06925B7409D3}" type="datetimeFigureOut">
              <a:rPr lang="en-US" smtClean="0"/>
              <a:t>10/5/16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0F8B5-DDB8-864B-9830-C344A1A08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178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CE051-788C-5D41-8591-06925B7409D3}" type="datetimeFigureOut">
              <a:rPr lang="en-US" smtClean="0"/>
              <a:t>10/5/16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50F8B5-DDB8-864B-9830-C344A1A08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22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blog.ionic.io/announcing-the-ionic-2-release-candidate/" TargetMode="External"/><Relationship Id="rId4" Type="http://schemas.openxmlformats.org/officeDocument/2006/relationships/hyperlink" Target="https://github.com/driftyco/ionic/blob/master/CHANGELOG.md" TargetMode="Externa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Ionic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Modals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280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Openweathermap.org</a:t>
            </a:r>
            <a:r>
              <a:rPr lang="en-US" dirty="0" smtClean="0"/>
              <a:t> API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openweathermap.org</a:t>
            </a:r>
            <a:endParaRPr lang="en-US" dirty="0" smtClean="0"/>
          </a:p>
          <a:p>
            <a:r>
              <a:rPr lang="en-US" dirty="0" smtClean="0"/>
              <a:t>sign up for app id</a:t>
            </a:r>
          </a:p>
          <a:p>
            <a:r>
              <a:rPr lang="en-US" dirty="0" smtClean="0"/>
              <a:t>http://</a:t>
            </a:r>
            <a:r>
              <a:rPr lang="en-US" dirty="0" err="1" smtClean="0"/>
              <a:t>api.openweathermap.org</a:t>
            </a:r>
            <a:r>
              <a:rPr lang="en-US" dirty="0"/>
              <a:t>/data/2.5/</a:t>
            </a:r>
            <a:r>
              <a:rPr lang="en-US" dirty="0" err="1"/>
              <a:t>weather</a:t>
            </a:r>
            <a:r>
              <a:rPr lang="en-US" dirty="0" err="1" smtClean="0"/>
              <a:t>?appId</a:t>
            </a:r>
            <a:r>
              <a:rPr lang="en-US" dirty="0" smtClean="0"/>
              <a:t>=&lt;</a:t>
            </a:r>
            <a:r>
              <a:rPr lang="en-US" dirty="0" err="1" smtClean="0"/>
              <a:t>appid</a:t>
            </a:r>
            <a:r>
              <a:rPr lang="en-US" dirty="0" smtClean="0"/>
              <a:t>&gt;&amp;q=</a:t>
            </a:r>
            <a:r>
              <a:rPr lang="en-US" dirty="0" err="1" smtClean="0"/>
              <a:t>Seoul,KR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1920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Make your own provider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ionic g provider </a:t>
            </a:r>
            <a:r>
              <a:rPr lang="en-US" dirty="0" err="1" smtClean="0"/>
              <a:t>myProvider</a:t>
            </a:r>
            <a:endParaRPr lang="en-US" dirty="0" smtClean="0"/>
          </a:p>
          <a:p>
            <a:r>
              <a:rPr lang="en-US" dirty="0" smtClean="0"/>
              <a:t>add it to </a:t>
            </a:r>
            <a:r>
              <a:rPr lang="en-US" dirty="0" err="1" smtClean="0"/>
              <a:t>app.module.ts</a:t>
            </a:r>
            <a:endParaRPr lang="en-US" dirty="0" smtClean="0"/>
          </a:p>
          <a:p>
            <a:r>
              <a:rPr lang="en-US" dirty="0" smtClean="0"/>
              <a:t>import</a:t>
            </a:r>
          </a:p>
          <a:p>
            <a:pPr marL="457200" lvl="1" indent="0">
              <a:buNone/>
            </a:pPr>
            <a:r>
              <a:rPr lang="en-US" dirty="0"/>
              <a:t>import { Injectable } from '@angular/core';</a:t>
            </a:r>
          </a:p>
          <a:p>
            <a:pPr marL="457200" lvl="1" indent="0">
              <a:buNone/>
            </a:pPr>
            <a:r>
              <a:rPr lang="en-US" dirty="0"/>
              <a:t>import { Http, Response } from '@angular/http';</a:t>
            </a:r>
          </a:p>
          <a:p>
            <a:pPr marL="457200" lvl="1" indent="0">
              <a:buNone/>
            </a:pPr>
            <a:r>
              <a:rPr lang="en-US" dirty="0"/>
              <a:t>import {Observable} from '</a:t>
            </a:r>
            <a:r>
              <a:rPr lang="en-US" dirty="0" err="1"/>
              <a:t>rxjs</a:t>
            </a:r>
            <a:r>
              <a:rPr lang="en-US" dirty="0"/>
              <a:t>/Observable';</a:t>
            </a:r>
          </a:p>
          <a:p>
            <a:pPr marL="457200" lvl="1" indent="0">
              <a:buNone/>
            </a:pPr>
            <a:r>
              <a:rPr lang="en-US" dirty="0"/>
              <a:t>import '</a:t>
            </a:r>
            <a:r>
              <a:rPr lang="en-US" dirty="0" err="1"/>
              <a:t>rxjs</a:t>
            </a:r>
            <a:r>
              <a:rPr lang="en-US" dirty="0"/>
              <a:t>/add/operator/map'</a:t>
            </a:r>
            <a:r>
              <a:rPr lang="en-US" dirty="0" smtClean="0"/>
              <a:t>;</a:t>
            </a:r>
          </a:p>
          <a:p>
            <a:r>
              <a:rPr lang="en-US" dirty="0" err="1" smtClean="0"/>
              <a:t>getWeatherByCity</a:t>
            </a:r>
            <a:r>
              <a:rPr lang="en-US" dirty="0" smtClean="0"/>
              <a:t>()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0544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Weather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&lt;ion-list&gt;</a:t>
            </a:r>
            <a:br>
              <a:rPr lang="en-US" dirty="0" smtClean="0"/>
            </a:br>
            <a:r>
              <a:rPr lang="en-US" dirty="0" smtClean="0"/>
              <a:t>&lt;</a:t>
            </a:r>
            <a:r>
              <a:rPr lang="en-US" dirty="0"/>
              <a:t>button ion-item *</a:t>
            </a:r>
            <a:r>
              <a:rPr lang="en-US" dirty="0" err="1"/>
              <a:t>ngFor</a:t>
            </a:r>
            <a:r>
              <a:rPr lang="en-US" dirty="0" smtClean="0"/>
              <a:t>=</a:t>
            </a:r>
            <a:r>
              <a:rPr lang="en-US" dirty="0"/>
              <a:t>‘let weather of </a:t>
            </a:r>
            <a:r>
              <a:rPr lang="en-US" dirty="0" err="1" smtClean="0"/>
              <a:t>weatherList</a:t>
            </a:r>
            <a:r>
              <a:rPr lang="en-US" dirty="0" smtClean="0"/>
              <a:t>’ &gt;</a:t>
            </a:r>
            <a:br>
              <a:rPr lang="en-US" dirty="0" smtClean="0"/>
            </a:br>
            <a:r>
              <a:rPr lang="en-US" dirty="0" smtClean="0"/>
              <a:t>	  &lt;</a:t>
            </a:r>
            <a:r>
              <a:rPr lang="en-US" dirty="0"/>
              <a:t>ion-</a:t>
            </a:r>
            <a:r>
              <a:rPr lang="en-US" dirty="0" err="1"/>
              <a:t>thumnail</a:t>
            </a:r>
            <a:r>
              <a:rPr lang="en-US" dirty="0"/>
              <a:t> item-left&gt;</a:t>
            </a:r>
          </a:p>
          <a:p>
            <a:pPr marL="457200" lvl="1" indent="0">
              <a:buNone/>
            </a:pPr>
            <a:r>
              <a:rPr lang="en-US" dirty="0"/>
              <a:t>        &lt;</a:t>
            </a:r>
            <a:r>
              <a:rPr lang="en-US" dirty="0" err="1"/>
              <a:t>img</a:t>
            </a:r>
            <a:r>
              <a:rPr lang="en-US" dirty="0"/>
              <a:t> [</a:t>
            </a:r>
            <a:r>
              <a:rPr lang="en-US" dirty="0" err="1"/>
              <a:t>src</a:t>
            </a:r>
            <a:r>
              <a:rPr lang="en-US" dirty="0"/>
              <a:t>] = 'http://</a:t>
            </a:r>
            <a:r>
              <a:rPr lang="en-US" dirty="0" err="1"/>
              <a:t>openweathermap.org</a:t>
            </a:r>
            <a:r>
              <a:rPr lang="en-US" dirty="0"/>
              <a:t>/</a:t>
            </a:r>
            <a:r>
              <a:rPr lang="en-US" dirty="0" err="1"/>
              <a:t>img</a:t>
            </a:r>
            <a:r>
              <a:rPr lang="en-US" dirty="0"/>
              <a:t>/w/{{</a:t>
            </a:r>
            <a:r>
              <a:rPr lang="en-US" dirty="0" err="1"/>
              <a:t>weather.weather</a:t>
            </a:r>
            <a:r>
              <a:rPr lang="en-US" dirty="0"/>
              <a:t>[0].icon}}.</a:t>
            </a:r>
            <a:r>
              <a:rPr lang="en-US" dirty="0" err="1"/>
              <a:t>png</a:t>
            </a:r>
            <a:r>
              <a:rPr lang="en-US" dirty="0"/>
              <a:t>' height=50&gt;</a:t>
            </a:r>
          </a:p>
          <a:p>
            <a:pPr marL="457200" lvl="1" indent="0">
              <a:buNone/>
            </a:pPr>
            <a:r>
              <a:rPr lang="en-US" dirty="0"/>
              <a:t>  </a:t>
            </a:r>
            <a:r>
              <a:rPr lang="en-US" dirty="0" smtClean="0"/>
              <a:t>&lt;</a:t>
            </a:r>
            <a:r>
              <a:rPr lang="en-US" dirty="0"/>
              <a:t>/ion-</a:t>
            </a:r>
            <a:r>
              <a:rPr lang="en-US" dirty="0" err="1"/>
              <a:t>thumnail</a:t>
            </a:r>
            <a:r>
              <a:rPr lang="en-US" dirty="0"/>
              <a:t>&gt;</a:t>
            </a:r>
          </a:p>
          <a:p>
            <a:pPr marL="457200" lvl="1" indent="0">
              <a:buNone/>
            </a:pPr>
            <a:r>
              <a:rPr lang="en-US" dirty="0" smtClean="0"/>
              <a:t>&lt;h2&gt;{{</a:t>
            </a:r>
            <a:r>
              <a:rPr lang="en-US" dirty="0" err="1" smtClean="0"/>
              <a:t>weather.main.tmp</a:t>
            </a:r>
            <a:r>
              <a:rPr lang="en-US" dirty="0" smtClean="0"/>
              <a:t>}}&lt;</a:t>
            </a:r>
            <a:r>
              <a:rPr lang="en-US" dirty="0"/>
              <a:t>/h2&gt;</a:t>
            </a:r>
          </a:p>
          <a:p>
            <a:pPr marL="457200" lvl="1" indent="0">
              <a:buNone/>
            </a:pPr>
            <a:r>
              <a:rPr lang="en-US" dirty="0"/>
              <a:t>&lt;</a:t>
            </a:r>
            <a:r>
              <a:rPr lang="en-US" dirty="0" smtClean="0"/>
              <a:t>h3&gt;</a:t>
            </a:r>
            <a:r>
              <a:rPr lang="en-US" dirty="0"/>
              <a:t>{{</a:t>
            </a:r>
            <a:r>
              <a:rPr lang="en-US" dirty="0" err="1" smtClean="0"/>
              <a:t>weather.name</a:t>
            </a:r>
            <a:r>
              <a:rPr lang="en-US" dirty="0" smtClean="0"/>
              <a:t>}</a:t>
            </a:r>
            <a:r>
              <a:rPr lang="en-US" dirty="0"/>
              <a:t>}&lt;/</a:t>
            </a:r>
            <a:r>
              <a:rPr lang="en-US" dirty="0" smtClean="0"/>
              <a:t>h3&gt;</a:t>
            </a:r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&lt;p&gt; Low: {{</a:t>
            </a:r>
            <a:r>
              <a:rPr lang="en-US" dirty="0" err="1" smtClean="0"/>
              <a:t>weather.main.temp_min</a:t>
            </a:r>
            <a:r>
              <a:rPr lang="en-US" dirty="0" smtClean="0"/>
              <a:t>}} High: {{</a:t>
            </a:r>
            <a:r>
              <a:rPr lang="en-US" dirty="0" err="1" smtClean="0"/>
              <a:t>weather.main.temp_max</a:t>
            </a:r>
            <a:r>
              <a:rPr lang="en-US" dirty="0" smtClean="0"/>
              <a:t>}}&lt;/p&gt;</a:t>
            </a:r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&lt;</a:t>
            </a:r>
            <a:r>
              <a:rPr lang="en-US" dirty="0"/>
              <a:t>/button</a:t>
            </a:r>
            <a:r>
              <a:rPr lang="en-US" dirty="0" smtClean="0"/>
              <a:t>&gt;</a:t>
            </a:r>
          </a:p>
          <a:p>
            <a:pPr marL="457200" lvl="1" indent="0">
              <a:buNone/>
            </a:pPr>
            <a:r>
              <a:rPr lang="en-US" dirty="0" smtClean="0"/>
              <a:t>&lt;</a:t>
            </a:r>
            <a:r>
              <a:rPr lang="en-US" dirty="0"/>
              <a:t>/ion-list&gt;</a:t>
            </a:r>
          </a:p>
        </p:txBody>
      </p:sp>
    </p:spTree>
    <p:extLst>
      <p:ext uri="{BB962C8B-B14F-4D97-AF65-F5344CB8AC3E}">
        <p14:creationId xmlns:p14="http://schemas.microsoft.com/office/powerpoint/2010/main" val="3930419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713" y="-282038"/>
            <a:ext cx="8038206" cy="2388495"/>
          </a:xfrm>
          <a:prstGeom prst="rect">
            <a:avLst/>
          </a:prstGeom>
        </p:spPr>
      </p:pic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37738"/>
          </a:xfrm>
        </p:spPr>
        <p:txBody>
          <a:bodyPr>
            <a:noAutofit/>
          </a:bodyPr>
          <a:lstStyle/>
          <a:p>
            <a:r>
              <a:rPr lang="en-US" sz="1800" dirty="0" smtClean="0"/>
              <a:t>Out on Sept 28, 2016</a:t>
            </a:r>
          </a:p>
          <a:p>
            <a:r>
              <a:rPr lang="en-US" sz="1800" dirty="0" smtClean="0"/>
              <a:t>Update to Angular 2 Final</a:t>
            </a:r>
          </a:p>
          <a:p>
            <a:r>
              <a:rPr lang="en-US" sz="1800" dirty="0" smtClean="0"/>
              <a:t>Ahead-of-Time (</a:t>
            </a:r>
            <a:r>
              <a:rPr lang="en-US" sz="1800" dirty="0" err="1" smtClean="0"/>
              <a:t>AoT</a:t>
            </a:r>
            <a:r>
              <a:rPr lang="en-US" sz="1800" dirty="0" smtClean="0"/>
              <a:t>) compiling: Faster</a:t>
            </a:r>
          </a:p>
          <a:p>
            <a:r>
              <a:rPr lang="en-US" sz="1800" dirty="0" smtClean="0"/>
              <a:t>New </a:t>
            </a:r>
            <a:r>
              <a:rPr lang="en-US" sz="1800" dirty="0" err="1" smtClean="0"/>
              <a:t>buld</a:t>
            </a:r>
            <a:r>
              <a:rPr lang="en-US" sz="1800" dirty="0" smtClean="0"/>
              <a:t> process: Rollup, slimmer, no-Gulp</a:t>
            </a:r>
          </a:p>
          <a:p>
            <a:r>
              <a:rPr lang="en-US" sz="1800" dirty="0" smtClean="0"/>
              <a:t>New app structure</a:t>
            </a:r>
          </a:p>
          <a:p>
            <a:pPr lvl="1"/>
            <a:r>
              <a:rPr lang="en-US" sz="1400" dirty="0" err="1" smtClean="0"/>
              <a:t>src</a:t>
            </a:r>
            <a:r>
              <a:rPr lang="en-US" sz="1400" dirty="0" smtClean="0"/>
              <a:t>: every source code</a:t>
            </a:r>
          </a:p>
          <a:p>
            <a:pPr lvl="1"/>
            <a:r>
              <a:rPr lang="en-US" sz="1400" dirty="0" err="1" smtClean="0"/>
              <a:t>src</a:t>
            </a:r>
            <a:r>
              <a:rPr lang="en-US" sz="1400" dirty="0" smtClean="0"/>
              <a:t>/app: root app component</a:t>
            </a:r>
          </a:p>
          <a:p>
            <a:pPr lvl="1"/>
            <a:r>
              <a:rPr lang="en-US" sz="1400" dirty="0" err="1" smtClean="0"/>
              <a:t>src</a:t>
            </a:r>
            <a:r>
              <a:rPr lang="en-US" sz="1400" dirty="0" smtClean="0"/>
              <a:t>/pages, </a:t>
            </a:r>
            <a:r>
              <a:rPr lang="en-US" sz="1400" dirty="0" err="1" smtClean="0"/>
              <a:t>src</a:t>
            </a:r>
            <a:r>
              <a:rPr lang="en-US" sz="1400" dirty="0" smtClean="0"/>
              <a:t>/providers, </a:t>
            </a:r>
            <a:r>
              <a:rPr lang="en-US" sz="1400" dirty="0" err="1" smtClean="0"/>
              <a:t>src</a:t>
            </a:r>
            <a:r>
              <a:rPr lang="en-US" sz="1400" dirty="0" smtClean="0"/>
              <a:t>/asset, </a:t>
            </a:r>
            <a:r>
              <a:rPr lang="en-US" sz="1400" dirty="0" err="1" smtClean="0"/>
              <a:t>src</a:t>
            </a:r>
            <a:r>
              <a:rPr lang="en-US" sz="1400" dirty="0" smtClean="0"/>
              <a:t>/theme</a:t>
            </a:r>
          </a:p>
          <a:p>
            <a:r>
              <a:rPr lang="en-US" sz="1800" dirty="0" smtClean="0"/>
              <a:t>Some API changes, but NO MORE!</a:t>
            </a:r>
          </a:p>
          <a:p>
            <a:r>
              <a:rPr lang="en-US" sz="1800" dirty="0" smtClean="0"/>
              <a:t>Announcement: </a:t>
            </a:r>
            <a:r>
              <a:rPr lang="en-US" sz="1800" dirty="0" smtClean="0">
                <a:hlinkClick r:id="rId3"/>
              </a:rPr>
              <a:t>http://blog.ionic.io/announcing-the-ionic-2-release-candidate/</a:t>
            </a:r>
            <a:endParaRPr lang="en-US" sz="1800" dirty="0" smtClean="0"/>
          </a:p>
          <a:p>
            <a:r>
              <a:rPr lang="en-US" sz="1800" dirty="0" smtClean="0"/>
              <a:t>Change log: </a:t>
            </a:r>
            <a:r>
              <a:rPr lang="en-US" sz="1800" dirty="0" smtClean="0">
                <a:hlinkClick r:id="rId4"/>
              </a:rPr>
              <a:t>https://github.com/driftyco/ionic/blob/master/CHANGELOG.md</a:t>
            </a:r>
            <a:endParaRPr lang="en-US" sz="1800" dirty="0" smtClean="0"/>
          </a:p>
          <a:p>
            <a:r>
              <a:rPr lang="en-US" sz="1800" dirty="0" smtClean="0"/>
              <a:t>Steps to upgrade to RC0: see change log</a:t>
            </a:r>
          </a:p>
          <a:p>
            <a:r>
              <a:rPr lang="en-US" sz="1800" dirty="0" smtClean="0">
                <a:solidFill>
                  <a:srgbClr val="FF0000"/>
                </a:solidFill>
              </a:rPr>
              <a:t>Install ionic RC0</a:t>
            </a:r>
          </a:p>
          <a:p>
            <a:pPr lvl="1"/>
            <a:r>
              <a:rPr lang="en-US" sz="1400" dirty="0" smtClean="0">
                <a:solidFill>
                  <a:srgbClr val="FF0000"/>
                </a:solidFill>
              </a:rPr>
              <a:t>update </a:t>
            </a:r>
            <a:r>
              <a:rPr lang="en-US" sz="1400" dirty="0" err="1" smtClean="0">
                <a:solidFill>
                  <a:srgbClr val="FF0000"/>
                </a:solidFill>
              </a:rPr>
              <a:t>nodejs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higher than 6</a:t>
            </a:r>
          </a:p>
          <a:p>
            <a:pPr lvl="1"/>
            <a:r>
              <a:rPr lang="en-US" sz="1400" dirty="0" err="1" smtClean="0">
                <a:solidFill>
                  <a:srgbClr val="FF0000"/>
                </a:solidFill>
              </a:rPr>
              <a:t>npm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uninstall –g ionic</a:t>
            </a:r>
          </a:p>
          <a:p>
            <a:pPr lvl="1"/>
            <a:r>
              <a:rPr lang="en-US" sz="1400" dirty="0" err="1" smtClean="0">
                <a:solidFill>
                  <a:srgbClr val="FF0000"/>
                </a:solidFill>
              </a:rPr>
              <a:t>npm</a:t>
            </a:r>
            <a:r>
              <a:rPr lang="en-US" sz="1400" dirty="0" smtClean="0">
                <a:solidFill>
                  <a:srgbClr val="FF0000"/>
                </a:solidFill>
              </a:rPr>
              <a:t> install –g ionic</a:t>
            </a:r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5120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Migrate existing project to RC0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ionic start </a:t>
            </a:r>
            <a:r>
              <a:rPr lang="en-US" dirty="0" err="1" smtClean="0"/>
              <a:t>myapp</a:t>
            </a:r>
            <a:r>
              <a:rPr lang="en-US" dirty="0" smtClean="0"/>
              <a:t> --v2</a:t>
            </a:r>
          </a:p>
          <a:p>
            <a:r>
              <a:rPr lang="en-US" dirty="0" smtClean="0"/>
              <a:t>copy app/pages/* to </a:t>
            </a:r>
            <a:r>
              <a:rPr lang="en-US" dirty="0" err="1" smtClean="0"/>
              <a:t>src</a:t>
            </a:r>
            <a:r>
              <a:rPr lang="en-US" dirty="0" smtClean="0"/>
              <a:t>/pages/</a:t>
            </a:r>
          </a:p>
          <a:p>
            <a:r>
              <a:rPr lang="en-US" dirty="0" smtClean="0"/>
              <a:t>copy app/providers/* to </a:t>
            </a:r>
            <a:r>
              <a:rPr lang="en-US" dirty="0" err="1" smtClean="0"/>
              <a:t>src</a:t>
            </a:r>
            <a:r>
              <a:rPr lang="en-US" dirty="0" smtClean="0"/>
              <a:t>/providers/</a:t>
            </a:r>
          </a:p>
          <a:p>
            <a:r>
              <a:rPr lang="en-US" dirty="0" smtClean="0"/>
              <a:t>copy app/pipes/* to </a:t>
            </a:r>
            <a:r>
              <a:rPr lang="en-US" dirty="0" err="1" smtClean="0"/>
              <a:t>src</a:t>
            </a:r>
            <a:r>
              <a:rPr lang="en-US" dirty="0" smtClean="0"/>
              <a:t>/pipes/</a:t>
            </a:r>
          </a:p>
          <a:p>
            <a:r>
              <a:rPr lang="en-US" dirty="0" smtClean="0"/>
              <a:t>modify </a:t>
            </a:r>
            <a:r>
              <a:rPr lang="en-US" dirty="0" err="1" smtClean="0"/>
              <a:t>templateUrl</a:t>
            </a:r>
            <a:r>
              <a:rPr lang="en-US" dirty="0" smtClean="0"/>
              <a:t> relative to the TS file</a:t>
            </a:r>
          </a:p>
          <a:p>
            <a:r>
              <a:rPr lang="en-US" dirty="0" smtClean="0"/>
              <a:t>Put to </a:t>
            </a:r>
            <a:r>
              <a:rPr lang="en-US" dirty="0" err="1" smtClean="0"/>
              <a:t>src</a:t>
            </a:r>
            <a:r>
              <a:rPr lang="en-US" dirty="0" smtClean="0"/>
              <a:t>/app/</a:t>
            </a:r>
            <a:r>
              <a:rPr lang="en-US" dirty="0" err="1" smtClean="0"/>
              <a:t>app.module.ts</a:t>
            </a:r>
            <a:r>
              <a:rPr lang="en-US" dirty="0" smtClean="0"/>
              <a:t> in sections</a:t>
            </a:r>
          </a:p>
          <a:p>
            <a:pPr lvl="1"/>
            <a:r>
              <a:rPr lang="en-US" dirty="0" smtClean="0"/>
              <a:t>declarations: pages, pipes. components</a:t>
            </a:r>
          </a:p>
          <a:p>
            <a:pPr lvl="1"/>
            <a:r>
              <a:rPr lang="en-US" dirty="0" err="1" smtClean="0"/>
              <a:t>entryComponents</a:t>
            </a:r>
            <a:r>
              <a:rPr lang="en-US" dirty="0" smtClean="0"/>
              <a:t>: pages</a:t>
            </a:r>
          </a:p>
          <a:p>
            <a:pPr lvl="1"/>
            <a:r>
              <a:rPr lang="en-US" dirty="0" smtClean="0"/>
              <a:t>providers: providers</a:t>
            </a:r>
          </a:p>
          <a:p>
            <a:r>
              <a:rPr lang="en-US" dirty="0" smtClean="0"/>
              <a:t>Remove pipes/providers array from @Component</a:t>
            </a:r>
          </a:p>
          <a:p>
            <a:r>
              <a:rPr lang="en-US" dirty="0" smtClean="0"/>
              <a:t>&lt;button&gt; </a:t>
            </a:r>
            <a:r>
              <a:rPr lang="en-US" dirty="0" smtClean="0">
                <a:sym typeface="Wingdings"/>
              </a:rPr>
              <a:t> &lt;button ion-button&gt;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36516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ionic serve options</a:t>
            </a:r>
          </a:p>
          <a:p>
            <a:pPr marL="457200" lvl="1" indent="0">
              <a:buNone/>
            </a:pPr>
            <a:r>
              <a:rPr lang="en-US" dirty="0" smtClean="0"/>
              <a:t>-b: no browser launched</a:t>
            </a:r>
          </a:p>
          <a:p>
            <a:pPr marL="457200" lvl="1" indent="0">
              <a:buNone/>
            </a:pPr>
            <a:r>
              <a:rPr lang="en-US" dirty="0"/>
              <a:t>-c: console output to command console</a:t>
            </a:r>
          </a:p>
          <a:p>
            <a:pPr marL="457200" lvl="1" indent="0">
              <a:buNone/>
            </a:pPr>
            <a:r>
              <a:rPr lang="en-US" dirty="0" smtClean="0"/>
              <a:t>-d: no live reload</a:t>
            </a:r>
          </a:p>
          <a:p>
            <a:pPr marL="457200" lvl="1" indent="0">
              <a:buNone/>
            </a:pPr>
            <a:r>
              <a:rPr lang="en-US" dirty="0" smtClean="0"/>
              <a:t>-l: lab</a:t>
            </a:r>
          </a:p>
          <a:p>
            <a:r>
              <a:rPr lang="en-US" dirty="0" smtClean="0"/>
              <a:t>Running chrome without decorations</a:t>
            </a:r>
          </a:p>
          <a:p>
            <a:pPr lvl="1"/>
            <a:r>
              <a:rPr lang="en-US" dirty="0" smtClean="0"/>
              <a:t>WIN: </a:t>
            </a:r>
            <a:r>
              <a:rPr lang="en-US" dirty="0" err="1" smtClean="0"/>
              <a:t>chrome.exe</a:t>
            </a:r>
            <a:r>
              <a:rPr lang="en-US" dirty="0" smtClean="0"/>
              <a:t> –app=http://localhost:8100</a:t>
            </a:r>
          </a:p>
          <a:p>
            <a:pPr lvl="1"/>
            <a:r>
              <a:rPr lang="en-US" dirty="0" smtClean="0"/>
              <a:t>MAC: </a:t>
            </a:r>
            <a:r>
              <a:rPr lang="en-US" dirty="0"/>
              <a:t>/Applications/</a:t>
            </a:r>
            <a:r>
              <a:rPr lang="en-US" dirty="0" smtClean="0"/>
              <a:t>Google </a:t>
            </a:r>
            <a:r>
              <a:rPr lang="en-US" dirty="0" err="1"/>
              <a:t>Chrome.app</a:t>
            </a:r>
            <a:r>
              <a:rPr lang="en-US" dirty="0"/>
              <a:t>/Contents/</a:t>
            </a:r>
            <a:r>
              <a:rPr lang="en-US" dirty="0" err="1"/>
              <a:t>MacOS</a:t>
            </a:r>
            <a:r>
              <a:rPr lang="en-US" dirty="0"/>
              <a:t>/</a:t>
            </a:r>
            <a:r>
              <a:rPr lang="en-US" dirty="0" smtClean="0"/>
              <a:t>Google </a:t>
            </a:r>
            <a:r>
              <a:rPr lang="en-US" dirty="0"/>
              <a:t>Chrome --app=http://localhost:8100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82607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HW5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412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Pull-to-refresh feature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&lt;ion-content padding&gt;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&lt;</a:t>
            </a:r>
            <a:r>
              <a:rPr lang="en-US" sz="2000" dirty="0" smtClean="0">
                <a:solidFill>
                  <a:srgbClr val="0000FF"/>
                </a:solidFill>
              </a:rPr>
              <a:t>ion-refresher </a:t>
            </a:r>
            <a:r>
              <a:rPr lang="en-US" sz="2000" dirty="0" smtClean="0">
                <a:solidFill>
                  <a:srgbClr val="FF0000"/>
                </a:solidFill>
              </a:rPr>
              <a:t>(</a:t>
            </a:r>
            <a:r>
              <a:rPr lang="en-US" sz="2000" dirty="0" err="1" smtClean="0">
                <a:solidFill>
                  <a:srgbClr val="FF0000"/>
                </a:solidFill>
              </a:rPr>
              <a:t>ionRefresh</a:t>
            </a:r>
            <a:r>
              <a:rPr lang="en-US" sz="2000" dirty="0" smtClean="0">
                <a:solidFill>
                  <a:srgbClr val="FF0000"/>
                </a:solidFill>
              </a:rPr>
              <a:t>)=”</a:t>
            </a:r>
            <a:r>
              <a:rPr lang="en-US" sz="2000" dirty="0" err="1" smtClean="0">
                <a:solidFill>
                  <a:srgbClr val="FF0000"/>
                </a:solidFill>
              </a:rPr>
              <a:t>refreshHandler</a:t>
            </a:r>
            <a:r>
              <a:rPr lang="en-US" sz="2000" dirty="0" smtClean="0">
                <a:solidFill>
                  <a:srgbClr val="FF0000"/>
                </a:solidFill>
              </a:rPr>
              <a:t>($event)"</a:t>
            </a:r>
            <a:r>
              <a:rPr lang="en-US" sz="2000" dirty="0" smtClean="0"/>
              <a:t>&gt;</a:t>
            </a:r>
          </a:p>
          <a:p>
            <a:pPr marL="0" indent="0">
              <a:buNone/>
            </a:pPr>
            <a:r>
              <a:rPr lang="en-US" sz="2000" dirty="0" smtClean="0"/>
              <a:t>    		&lt;</a:t>
            </a:r>
            <a:r>
              <a:rPr lang="en-US" sz="2000" dirty="0" smtClean="0">
                <a:solidFill>
                  <a:srgbClr val="0000FF"/>
                </a:solidFill>
              </a:rPr>
              <a:t>ion-refresher-content</a:t>
            </a:r>
            <a:r>
              <a:rPr lang="en-US" sz="2000" dirty="0" smtClean="0"/>
              <a:t>&gt;</a:t>
            </a:r>
          </a:p>
          <a:p>
            <a:pPr marL="0" indent="0">
              <a:buNone/>
            </a:pPr>
            <a:r>
              <a:rPr lang="en-US" sz="2000" dirty="0" smtClean="0"/>
              <a:t>    		&lt;/ion-refresher-content&gt;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&lt;/ion-refresher&gt;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is-IS" sz="2000" dirty="0" smtClean="0"/>
              <a:t>…</a:t>
            </a:r>
          </a:p>
          <a:p>
            <a:pPr marL="0" indent="0">
              <a:buNone/>
            </a:pPr>
            <a:r>
              <a:rPr lang="is-IS" sz="2000" dirty="0" smtClean="0"/>
              <a:t>&lt;/ion-content&gt;</a:t>
            </a:r>
          </a:p>
          <a:p>
            <a:pPr marL="0" indent="0">
              <a:buNone/>
            </a:pPr>
            <a:endParaRPr lang="is-IS" sz="2000" dirty="0"/>
          </a:p>
          <a:p>
            <a:pPr marL="0" indent="0">
              <a:buNone/>
            </a:pPr>
            <a:r>
              <a:rPr lang="is-IS" sz="2000" dirty="0" smtClean="0">
                <a:solidFill>
                  <a:srgbClr val="FF0000"/>
                </a:solidFill>
              </a:rPr>
              <a:t>refreshHandler(refresher)</a:t>
            </a:r>
            <a:r>
              <a:rPr lang="is-IS" sz="2000" dirty="0" smtClean="0"/>
              <a:t> {</a:t>
            </a:r>
          </a:p>
          <a:p>
            <a:pPr marL="0" indent="0">
              <a:buNone/>
            </a:pPr>
            <a:r>
              <a:rPr lang="is-IS" sz="2000" dirty="0"/>
              <a:t>	</a:t>
            </a:r>
            <a:r>
              <a:rPr lang="is-IS" sz="2000" dirty="0" smtClean="0"/>
              <a:t>....</a:t>
            </a:r>
          </a:p>
          <a:p>
            <a:pPr marL="0" indent="0">
              <a:buNone/>
            </a:pPr>
            <a:r>
              <a:rPr lang="is-IS" sz="2000" dirty="0"/>
              <a:t>	</a:t>
            </a:r>
            <a:r>
              <a:rPr lang="is-IS" sz="2000" dirty="0" smtClean="0"/>
              <a:t>refresher.complete();     // stop spinning wheel, push back the list</a:t>
            </a:r>
          </a:p>
          <a:p>
            <a:pPr marL="0" indent="0">
              <a:buNone/>
            </a:pPr>
            <a:r>
              <a:rPr lang="is-IS" sz="2000" dirty="0"/>
              <a:t>}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289378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Modal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add trigger button in </a:t>
            </a:r>
            <a:r>
              <a:rPr lang="en-US" dirty="0" err="1" smtClean="0"/>
              <a:t>HomePage</a:t>
            </a:r>
            <a:endParaRPr lang="en-US" dirty="0" smtClean="0"/>
          </a:p>
          <a:p>
            <a:r>
              <a:rPr lang="en-US" dirty="0" smtClean="0"/>
              <a:t>add a page </a:t>
            </a:r>
            <a:r>
              <a:rPr lang="en-US" dirty="0" err="1" smtClean="0"/>
              <a:t>myModal</a:t>
            </a:r>
            <a:endParaRPr lang="en-US" dirty="0" smtClean="0"/>
          </a:p>
          <a:p>
            <a:pPr lvl="1"/>
            <a:r>
              <a:rPr lang="en-US" dirty="0" smtClean="0"/>
              <a:t>ionic g page </a:t>
            </a:r>
            <a:r>
              <a:rPr lang="en-US" dirty="0" err="1" smtClean="0"/>
              <a:t>myModal</a:t>
            </a:r>
            <a:endParaRPr lang="en-US" dirty="0" smtClean="0"/>
          </a:p>
          <a:p>
            <a:r>
              <a:rPr lang="en-US" dirty="0" smtClean="0"/>
              <a:t>add </a:t>
            </a:r>
            <a:r>
              <a:rPr lang="en-US" dirty="0" err="1"/>
              <a:t>M</a:t>
            </a:r>
            <a:r>
              <a:rPr lang="en-US" dirty="0" err="1" smtClean="0"/>
              <a:t>yModal</a:t>
            </a:r>
            <a:r>
              <a:rPr lang="en-US" dirty="0" smtClean="0"/>
              <a:t> class to </a:t>
            </a:r>
            <a:r>
              <a:rPr lang="en-US" dirty="0" err="1" smtClean="0"/>
              <a:t>app.module.ts</a:t>
            </a:r>
            <a:r>
              <a:rPr lang="en-US" dirty="0" smtClean="0"/>
              <a:t> in</a:t>
            </a:r>
          </a:p>
          <a:p>
            <a:pPr lvl="1"/>
            <a:r>
              <a:rPr lang="en-US" dirty="0" smtClean="0"/>
              <a:t>declarations &amp; </a:t>
            </a:r>
            <a:r>
              <a:rPr lang="en-US" dirty="0" err="1" smtClean="0"/>
              <a:t>entryComponents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 err="1" smtClean="0"/>
              <a:t>home.ts</a:t>
            </a:r>
            <a:endParaRPr lang="en-US" dirty="0" smtClean="0"/>
          </a:p>
          <a:p>
            <a:pPr lvl="1"/>
            <a:r>
              <a:rPr lang="en-US" dirty="0" smtClean="0"/>
              <a:t>import/inject </a:t>
            </a:r>
            <a:r>
              <a:rPr lang="en-US" dirty="0" err="1" smtClean="0"/>
              <a:t>ModalController</a:t>
            </a:r>
            <a:r>
              <a:rPr lang="en-US" dirty="0" smtClean="0"/>
              <a:t> as </a:t>
            </a:r>
            <a:r>
              <a:rPr lang="en-US" dirty="0" err="1" smtClean="0"/>
              <a:t>modalCtrl</a:t>
            </a:r>
            <a:endParaRPr lang="en-US" dirty="0" smtClean="0"/>
          </a:p>
          <a:p>
            <a:pPr lvl="1"/>
            <a:r>
              <a:rPr lang="en-US" dirty="0" smtClean="0"/>
              <a:t>on click</a:t>
            </a:r>
          </a:p>
          <a:p>
            <a:pPr lvl="2"/>
            <a:r>
              <a:rPr lang="en-US" dirty="0" smtClean="0"/>
              <a:t>let </a:t>
            </a:r>
            <a:r>
              <a:rPr lang="en-US" dirty="0" err="1" smtClean="0"/>
              <a:t>mymodal</a:t>
            </a:r>
            <a:r>
              <a:rPr lang="en-US" dirty="0" smtClean="0"/>
              <a:t> = </a:t>
            </a:r>
            <a:r>
              <a:rPr lang="en-US" dirty="0" err="1" smtClean="0"/>
              <a:t>this.modalCtrl.create</a:t>
            </a:r>
            <a:r>
              <a:rPr lang="en-US" dirty="0" smtClean="0"/>
              <a:t>(</a:t>
            </a:r>
            <a:r>
              <a:rPr lang="en-US" dirty="0" err="1" smtClean="0"/>
              <a:t>MyModal</a:t>
            </a:r>
            <a:r>
              <a:rPr lang="en-US" dirty="0" smtClean="0"/>
              <a:t>);</a:t>
            </a:r>
          </a:p>
          <a:p>
            <a:pPr lvl="2"/>
            <a:r>
              <a:rPr lang="en-US" dirty="0" err="1" smtClean="0"/>
              <a:t>mymodal.present</a:t>
            </a:r>
            <a:r>
              <a:rPr lang="en-US" dirty="0" smtClean="0"/>
              <a:t>();</a:t>
            </a:r>
          </a:p>
          <a:p>
            <a:r>
              <a:rPr lang="en-US" dirty="0" smtClean="0"/>
              <a:t>in </a:t>
            </a:r>
            <a:r>
              <a:rPr lang="en-US" dirty="0" err="1" smtClean="0"/>
              <a:t>mymodal.html</a:t>
            </a:r>
            <a:r>
              <a:rPr lang="en-US" dirty="0" smtClean="0"/>
              <a:t>/</a:t>
            </a:r>
            <a:r>
              <a:rPr lang="en-US" dirty="0" err="1" smtClean="0"/>
              <a:t>ts</a:t>
            </a:r>
            <a:endParaRPr lang="en-US" dirty="0" smtClean="0"/>
          </a:p>
          <a:p>
            <a:pPr lvl="1"/>
            <a:r>
              <a:rPr lang="en-US" dirty="0" smtClean="0"/>
              <a:t>add cancel button with icon “close-circle”</a:t>
            </a:r>
          </a:p>
          <a:p>
            <a:pPr lvl="1"/>
            <a:r>
              <a:rPr lang="en-US" dirty="0" smtClean="0"/>
              <a:t>import/inject </a:t>
            </a:r>
            <a:r>
              <a:rPr lang="en-US" dirty="0" err="1" smtClean="0"/>
              <a:t>ViewController</a:t>
            </a:r>
            <a:r>
              <a:rPr lang="en-US" dirty="0" smtClean="0"/>
              <a:t> as view</a:t>
            </a:r>
          </a:p>
          <a:p>
            <a:pPr lvl="1"/>
            <a:r>
              <a:rPr lang="en-US" dirty="0" smtClean="0"/>
              <a:t>on dismiss, call </a:t>
            </a:r>
            <a:r>
              <a:rPr lang="en-US" dirty="0" err="1" smtClean="0"/>
              <a:t>this.view.dismiss</a:t>
            </a:r>
            <a:r>
              <a:rPr lang="en-US" dirty="0" smtClean="0"/>
              <a:t>();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2550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Content to Modal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typed input</a:t>
            </a:r>
          </a:p>
          <a:p>
            <a:pPr marL="457200" lvl="1" indent="0">
              <a:buNone/>
            </a:pPr>
            <a:r>
              <a:rPr lang="en-US" dirty="0" smtClean="0"/>
              <a:t>&lt;ion-label stacked&gt;City&lt;/ion-label&gt;</a:t>
            </a:r>
          </a:p>
          <a:p>
            <a:pPr marL="457200" lvl="1" indent="0">
              <a:buNone/>
            </a:pPr>
            <a:r>
              <a:rPr lang="en-US" dirty="0" smtClean="0"/>
              <a:t>&lt;ion-input type=“text”&gt;&lt;/ion-text&gt;</a:t>
            </a:r>
          </a:p>
          <a:p>
            <a:r>
              <a:rPr lang="en-US" dirty="0" smtClean="0"/>
              <a:t>Selection</a:t>
            </a:r>
          </a:p>
          <a:p>
            <a:pPr marL="457200" lvl="1" indent="0">
              <a:buNone/>
            </a:pPr>
            <a:r>
              <a:rPr lang="en-US" dirty="0" smtClean="0"/>
              <a:t>&lt;ion-select&gt;</a:t>
            </a:r>
          </a:p>
          <a:p>
            <a:pPr marL="914400" lvl="2" indent="0">
              <a:buNone/>
            </a:pPr>
            <a:r>
              <a:rPr lang="en-US" dirty="0" smtClean="0"/>
              <a:t>&lt;ion-option value=“</a:t>
            </a:r>
            <a:r>
              <a:rPr lang="en-US" dirty="0" err="1" smtClean="0"/>
              <a:t>kr</a:t>
            </a:r>
            <a:r>
              <a:rPr lang="en-US" dirty="0" smtClean="0"/>
              <a:t>”&gt;Korea&lt;/ion-option&gt;</a:t>
            </a:r>
          </a:p>
          <a:p>
            <a:pPr marL="914400" lvl="2" indent="0">
              <a:buNone/>
            </a:pPr>
            <a:r>
              <a:rPr lang="en-US" dirty="0" smtClean="0"/>
              <a:t>&lt;ion-option value=“us”&gt;United States&lt;/ion-option&gt;</a:t>
            </a:r>
          </a:p>
          <a:p>
            <a:pPr marL="457200" lvl="1" indent="0">
              <a:buNone/>
            </a:pPr>
            <a:r>
              <a:rPr lang="en-US" dirty="0" smtClean="0"/>
              <a:t>&lt;/ion-select&gt;</a:t>
            </a:r>
          </a:p>
          <a:p>
            <a:r>
              <a:rPr lang="en-US" dirty="0" smtClean="0"/>
              <a:t>Button</a:t>
            </a:r>
          </a:p>
          <a:p>
            <a:pPr lvl="1"/>
            <a:r>
              <a:rPr lang="en-US" dirty="0" smtClean="0"/>
              <a:t>&lt;button ion-button block (click)=“</a:t>
            </a:r>
            <a:r>
              <a:rPr lang="is-IS" dirty="0" smtClean="0"/>
              <a:t>…”&gt;...&lt;/button&gt;</a:t>
            </a:r>
            <a:endParaRPr lang="en-US" dirty="0" smtClean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1676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Passing Data (Input) 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Modal can send data as a parameter</a:t>
            </a:r>
          </a:p>
          <a:p>
            <a:pPr lvl="1"/>
            <a:r>
              <a:rPr lang="en-US" dirty="0" err="1" smtClean="0"/>
              <a:t>this.view.dismiss</a:t>
            </a:r>
            <a:r>
              <a:rPr lang="en-US" dirty="0" smtClean="0"/>
              <a:t>(&lt;</a:t>
            </a:r>
            <a:r>
              <a:rPr lang="en-US" dirty="0" err="1" smtClean="0"/>
              <a:t>param</a:t>
            </a:r>
            <a:r>
              <a:rPr lang="en-US" dirty="0" smtClean="0"/>
              <a:t>&gt;)</a:t>
            </a:r>
          </a:p>
          <a:p>
            <a:r>
              <a:rPr lang="en-US" dirty="0" smtClean="0"/>
              <a:t>Parent page can receive data by </a:t>
            </a:r>
            <a:r>
              <a:rPr lang="en-US" dirty="0" err="1" smtClean="0"/>
              <a:t>onDismiss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let </a:t>
            </a:r>
            <a:r>
              <a:rPr lang="en-US" dirty="0" err="1" smtClean="0"/>
              <a:t>mymodal</a:t>
            </a:r>
            <a:r>
              <a:rPr lang="en-US" dirty="0" smtClean="0"/>
              <a:t> = </a:t>
            </a:r>
            <a:r>
              <a:rPr lang="en-US" dirty="0" err="1" smtClean="0"/>
              <a:t>this.modalCtrl.create</a:t>
            </a:r>
            <a:r>
              <a:rPr lang="en-US" dirty="0" smtClean="0"/>
              <a:t>(</a:t>
            </a:r>
            <a:r>
              <a:rPr lang="en-US" dirty="0" err="1" smtClean="0"/>
              <a:t>MyModal</a:t>
            </a:r>
            <a:r>
              <a:rPr lang="en-US" dirty="0" smtClean="0"/>
              <a:t>);</a:t>
            </a:r>
          </a:p>
          <a:p>
            <a:pPr marL="457200" lvl="1" indent="0">
              <a:buNone/>
            </a:pPr>
            <a:r>
              <a:rPr lang="en-US" dirty="0" err="1" smtClean="0"/>
              <a:t>mymodal.onDismiss</a:t>
            </a:r>
            <a:r>
              <a:rPr lang="en-US" dirty="0" smtClean="0"/>
              <a:t>( data =&gt; {</a:t>
            </a:r>
            <a:r>
              <a:rPr lang="is-IS" dirty="0" smtClean="0"/>
              <a:t>…} );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err="1" smtClean="0"/>
              <a:t>mymodal.present</a:t>
            </a:r>
            <a:r>
              <a:rPr lang="en-US" dirty="0" smtClean="0"/>
              <a:t>();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344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</TotalTime>
  <Words>642</Words>
  <Application>Microsoft Macintosh PowerPoint</Application>
  <PresentationFormat>On-screen Show (4:3)</PresentationFormat>
  <Paragraphs>108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Ionic 2</vt:lpstr>
      <vt:lpstr>PowerPoint Presentation</vt:lpstr>
      <vt:lpstr>Migrate existing project to RC0</vt:lpstr>
      <vt:lpstr>Tips</vt:lpstr>
      <vt:lpstr>HW5</vt:lpstr>
      <vt:lpstr>Adding Pull-to-refresh feature</vt:lpstr>
      <vt:lpstr>Adding Modal</vt:lpstr>
      <vt:lpstr>Adding Content to Modal</vt:lpstr>
      <vt:lpstr>Passing Data (Input) Back</vt:lpstr>
      <vt:lpstr>Openweathermap.org API</vt:lpstr>
      <vt:lpstr>Make your own provider </vt:lpstr>
      <vt:lpstr>Weather List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Ionic 2</dc:title>
  <dc:creator>Minho Shin</dc:creator>
  <cp:lastModifiedBy>Minho Shin</cp:lastModifiedBy>
  <cp:revision>46</cp:revision>
  <dcterms:created xsi:type="dcterms:W3CDTF">2016-10-04T14:31:58Z</dcterms:created>
  <dcterms:modified xsi:type="dcterms:W3CDTF">2016-10-05T04:56:14Z</dcterms:modified>
</cp:coreProperties>
</file>