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5" r:id="rId7"/>
    <p:sldId id="263" r:id="rId8"/>
    <p:sldId id="261" r:id="rId9"/>
    <p:sldId id="262" r:id="rId10"/>
    <p:sldId id="266" r:id="rId11"/>
    <p:sldId id="268" r:id="rId12"/>
    <p:sldId id="269" r:id="rId13"/>
    <p:sldId id="270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9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2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6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0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9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83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0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2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56637-DD74-9441-BD30-A1FCBC3C8B4D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14C8-BC87-B942-A727-88C50C2F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5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onicframework.com/docs/v2/resources/platform-setup/windows-setup.html" TargetMode="External"/><Relationship Id="rId4" Type="http://schemas.openxmlformats.org/officeDocument/2006/relationships/hyperlink" Target="https://ionicframework.com/docs/guide/publishing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resources/platform-setup/mac-setup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hepolyglotdeveloper.com/2015/12/use-sqlite-in-ionic-2-instead-of-local-storag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5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Slice to delete a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a weather from </a:t>
            </a:r>
            <a:r>
              <a:rPr lang="en-US" dirty="0" err="1" smtClean="0"/>
              <a:t>weatherList</a:t>
            </a:r>
            <a:endParaRPr lang="en-US" dirty="0" smtClean="0"/>
          </a:p>
          <a:p>
            <a:pPr lvl="1"/>
            <a:r>
              <a:rPr lang="en-US" dirty="0" smtClean="0"/>
              <a:t>get index of the weather</a:t>
            </a:r>
          </a:p>
          <a:p>
            <a:pPr lvl="2"/>
            <a:r>
              <a:rPr lang="en-US" dirty="0" err="1" smtClean="0"/>
              <a:t>weatherList.indexOf</a:t>
            </a:r>
            <a:r>
              <a:rPr lang="en-US" dirty="0" smtClean="0"/>
              <a:t>( weather )</a:t>
            </a:r>
          </a:p>
          <a:p>
            <a:pPr lvl="1"/>
            <a:r>
              <a:rPr lang="en-US" dirty="0" smtClean="0"/>
              <a:t>splice!</a:t>
            </a:r>
          </a:p>
          <a:p>
            <a:pPr lvl="2"/>
            <a:r>
              <a:rPr lang="en-US" dirty="0" err="1" smtClean="0"/>
              <a:t>weatherList.splice</a:t>
            </a:r>
            <a:r>
              <a:rPr lang="en-US" dirty="0" smtClean="0"/>
              <a:t>( &lt;index&gt;, &lt;</a:t>
            </a:r>
            <a:r>
              <a:rPr lang="en-US" dirty="0" err="1" smtClean="0"/>
              <a:t>legnth</a:t>
            </a:r>
            <a:r>
              <a:rPr lang="en-US" dirty="0" smtClean="0"/>
              <a:t>&gt; )</a:t>
            </a:r>
          </a:p>
          <a:p>
            <a:pPr lvl="3"/>
            <a:r>
              <a:rPr lang="en-US" dirty="0" smtClean="0"/>
              <a:t>remove from &lt;index&gt; to &lt;index&gt;+&lt;length&gt;-1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04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frequent data manipulation before displaying to the user</a:t>
            </a:r>
          </a:p>
          <a:p>
            <a:pPr lvl="1"/>
            <a:r>
              <a:rPr lang="en-US" dirty="0" smtClean="0"/>
              <a:t>“{{</a:t>
            </a:r>
            <a:r>
              <a:rPr lang="en-US" dirty="0" err="1" smtClean="0"/>
              <a:t>weather.dt</a:t>
            </a:r>
            <a:r>
              <a:rPr lang="en-US" dirty="0" smtClean="0"/>
              <a:t>*1000 | date: 'EEEE'}}” in </a:t>
            </a:r>
            <a:r>
              <a:rPr lang="en-US" dirty="0" err="1" smtClean="0"/>
              <a:t>forecast.html</a:t>
            </a:r>
            <a:endParaRPr lang="en-US" dirty="0" smtClean="0"/>
          </a:p>
          <a:p>
            <a:r>
              <a:rPr lang="en-US" dirty="0" smtClean="0"/>
              <a:t>Why pipe?</a:t>
            </a:r>
          </a:p>
          <a:p>
            <a:pPr lvl="1"/>
            <a:r>
              <a:rPr lang="en-US" dirty="0" smtClean="0"/>
              <a:t>Unix: cat </a:t>
            </a:r>
            <a:r>
              <a:rPr lang="en-US" dirty="0" err="1" smtClean="0"/>
              <a:t>myfile.txt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apple | </a:t>
            </a:r>
            <a:r>
              <a:rPr lang="en-US" dirty="0" err="1" smtClean="0"/>
              <a:t>wc</a:t>
            </a:r>
            <a:r>
              <a:rPr lang="en-US" dirty="0" smtClean="0"/>
              <a:t> –l</a:t>
            </a:r>
          </a:p>
          <a:p>
            <a:pPr lvl="1"/>
            <a:r>
              <a:rPr lang="en-US" dirty="0" smtClean="0"/>
              <a:t>Ex: convert Minho Shin </a:t>
            </a:r>
            <a:r>
              <a:rPr lang="en-US" dirty="0" smtClean="0">
                <a:sym typeface="Wingdings"/>
              </a:rPr>
              <a:t> Minho  MINHO</a:t>
            </a:r>
          </a:p>
          <a:p>
            <a:pPr lvl="2"/>
            <a:r>
              <a:rPr lang="en-US" dirty="0" smtClean="0">
                <a:sym typeface="Wingdings"/>
              </a:rPr>
              <a:t>“Minho Shin” | </a:t>
            </a:r>
            <a:r>
              <a:rPr lang="en-US" dirty="0" err="1" smtClean="0">
                <a:sym typeface="Wingdings"/>
              </a:rPr>
              <a:t>firstName</a:t>
            </a:r>
            <a:r>
              <a:rPr lang="en-US" dirty="0" smtClean="0">
                <a:sym typeface="Wingdings"/>
              </a:rPr>
              <a:t> | </a:t>
            </a:r>
            <a:r>
              <a:rPr lang="en-US" dirty="0" err="1" smtClean="0">
                <a:sym typeface="Wingdings"/>
              </a:rPr>
              <a:t>toUppercase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32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a pipe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ionic g pipe </a:t>
            </a:r>
            <a:r>
              <a:rPr lang="en-US" dirty="0" err="1" smtClean="0"/>
              <a:t>myPipe</a:t>
            </a:r>
            <a:endParaRPr lang="en-US" dirty="0" smtClean="0"/>
          </a:p>
          <a:p>
            <a:r>
              <a:rPr lang="en-US" dirty="0" smtClean="0"/>
              <a:t>Generated my-</a:t>
            </a:r>
            <a:r>
              <a:rPr lang="en-US" dirty="0" err="1" smtClean="0"/>
              <a:t>pipe.ts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import { Injectable, Pipe } from '@angular/core’;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@Pipe( {name: '</a:t>
            </a:r>
            <a:r>
              <a:rPr lang="en-US" dirty="0" err="1" smtClean="0">
                <a:solidFill>
                  <a:srgbClr val="0000FF"/>
                </a:solidFill>
              </a:rPr>
              <a:t>mypipe</a:t>
            </a:r>
            <a:r>
              <a:rPr lang="en-US" dirty="0" smtClean="0">
                <a:solidFill>
                  <a:srgbClr val="0000FF"/>
                </a:solidFill>
              </a:rPr>
              <a:t>’ } )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@Injectable() export class </a:t>
            </a:r>
            <a:r>
              <a:rPr lang="en-US" dirty="0" err="1" smtClean="0">
                <a:solidFill>
                  <a:srgbClr val="0000FF"/>
                </a:solidFill>
              </a:rPr>
              <a:t>MyPipe</a:t>
            </a:r>
            <a:r>
              <a:rPr lang="en-US" dirty="0" smtClean="0">
                <a:solidFill>
                  <a:srgbClr val="0000FF"/>
                </a:solidFill>
              </a:rPr>
              <a:t> {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transform(value, </a:t>
            </a:r>
            <a:r>
              <a:rPr lang="en-US" dirty="0" err="1" smtClean="0">
                <a:solidFill>
                  <a:srgbClr val="0000FF"/>
                </a:solidFill>
              </a:rPr>
              <a:t>args</a:t>
            </a:r>
            <a:r>
              <a:rPr lang="en-US" dirty="0" smtClean="0">
                <a:solidFill>
                  <a:srgbClr val="0000FF"/>
                </a:solidFill>
              </a:rPr>
              <a:t>) {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    value = value + ''; // make sure it's a string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    return </a:t>
            </a:r>
            <a:r>
              <a:rPr lang="en-US" dirty="0" err="1" smtClean="0">
                <a:solidFill>
                  <a:srgbClr val="0000FF"/>
                </a:solidFill>
              </a:rPr>
              <a:t>value.toUpperCase</a:t>
            </a:r>
            <a:r>
              <a:rPr lang="en-US" dirty="0" smtClean="0">
                <a:solidFill>
                  <a:srgbClr val="0000FF"/>
                </a:solidFill>
              </a:rPr>
              <a:t>(); }}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Register to </a:t>
            </a:r>
            <a:r>
              <a:rPr lang="en-US" dirty="0" err="1" smtClean="0">
                <a:solidFill>
                  <a:srgbClr val="000000"/>
                </a:solidFill>
              </a:rPr>
              <a:t>app.module.ts</a:t>
            </a:r>
            <a:r>
              <a:rPr lang="en-US" dirty="0" smtClean="0">
                <a:solidFill>
                  <a:srgbClr val="000000"/>
                </a:solidFill>
              </a:rPr>
              <a:t>: declarations section (also import)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the </a:t>
            </a:r>
            <a:r>
              <a:rPr lang="en-US" dirty="0" err="1" smtClean="0">
                <a:solidFill>
                  <a:srgbClr val="000000"/>
                </a:solidFill>
              </a:rPr>
              <a:t>ts</a:t>
            </a:r>
            <a:r>
              <a:rPr lang="en-US" dirty="0" smtClean="0">
                <a:solidFill>
                  <a:srgbClr val="000000"/>
                </a:solidFill>
              </a:rPr>
              <a:t> file using this pipe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import pipe</a:t>
            </a:r>
          </a:p>
          <a:p>
            <a:r>
              <a:rPr lang="en-US" dirty="0" smtClean="0"/>
              <a:t>Use in html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{{ name | </a:t>
            </a:r>
            <a:r>
              <a:rPr lang="en-US" dirty="0" err="1" smtClean="0">
                <a:solidFill>
                  <a:srgbClr val="0000FF"/>
                </a:solidFill>
              </a:rPr>
              <a:t>mypipe</a:t>
            </a:r>
            <a:r>
              <a:rPr lang="en-US" dirty="0" smtClean="0">
                <a:solidFill>
                  <a:srgbClr val="0000FF"/>
                </a:solidFill>
              </a:rPr>
              <a:t>}}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7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 with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{{ name | </a:t>
            </a:r>
            <a:r>
              <a:rPr lang="en-US" dirty="0" err="1" smtClean="0"/>
              <a:t>case:”up</a:t>
            </a:r>
            <a:r>
              <a:rPr lang="en-US" dirty="0" smtClean="0"/>
              <a:t>”}}, {{name | </a:t>
            </a:r>
            <a:r>
              <a:rPr lang="en-US" dirty="0" err="1" smtClean="0"/>
              <a:t>case:”down</a:t>
            </a:r>
            <a:r>
              <a:rPr lang="en-US" dirty="0" smtClean="0"/>
              <a:t>”}}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transform(value, </a:t>
            </a:r>
            <a:r>
              <a:rPr lang="en-US" dirty="0" err="1" smtClean="0">
                <a:solidFill>
                  <a:srgbClr val="0000FF"/>
                </a:solidFill>
              </a:rPr>
              <a:t>option:string</a:t>
            </a:r>
            <a:r>
              <a:rPr lang="en-US" dirty="0" smtClean="0">
                <a:solidFill>
                  <a:srgbClr val="0000FF"/>
                </a:solidFill>
              </a:rPr>
              <a:t>) {</a:t>
            </a:r>
          </a:p>
          <a:p>
            <a:pPr marL="40005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if( option == “up” )</a:t>
            </a:r>
          </a:p>
          <a:p>
            <a:pPr marL="400050" lvl="2" indent="0">
              <a:buNone/>
            </a:pPr>
            <a:r>
              <a:rPr lang="is-IS" dirty="0" smtClean="0">
                <a:solidFill>
                  <a:srgbClr val="0000FF"/>
                </a:solidFill>
              </a:rPr>
              <a:t>…</a:t>
            </a:r>
          </a:p>
          <a:p>
            <a:pPr marL="400050" lvl="2" indent="0">
              <a:buNone/>
            </a:pPr>
            <a:r>
              <a:rPr lang="is-IS" dirty="0" smtClean="0">
                <a:solidFill>
                  <a:srgbClr val="0000FF"/>
                </a:solidFill>
              </a:rPr>
              <a:t>else</a:t>
            </a:r>
          </a:p>
          <a:p>
            <a:pPr marL="400050" lvl="2" indent="0">
              <a:buNone/>
            </a:pPr>
            <a:r>
              <a:rPr lang="is-IS" dirty="0" smtClean="0">
                <a:solidFill>
                  <a:srgbClr val="0000FF"/>
                </a:solidFill>
              </a:rPr>
              <a:t>...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{{ name | </a:t>
            </a:r>
            <a:r>
              <a:rPr lang="en-US" dirty="0" err="1" smtClean="0"/>
              <a:t>change:“first”:“down</a:t>
            </a:r>
            <a:r>
              <a:rPr lang="en-US" dirty="0" smtClean="0"/>
              <a:t>”]}}</a:t>
            </a:r>
            <a:br>
              <a:rPr lang="en-US" dirty="0" smtClean="0"/>
            </a:br>
            <a:r>
              <a:rPr lang="en-US" dirty="0" smtClean="0"/>
              <a:t>{{ name | </a:t>
            </a:r>
            <a:r>
              <a:rPr lang="en-US" dirty="0" err="1" smtClean="0"/>
              <a:t>change:“last”:“up</a:t>
            </a:r>
            <a:r>
              <a:rPr lang="en-US" dirty="0" smtClean="0"/>
              <a:t>] }}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transform( value, opt1: string, opt2: string)</a:t>
            </a:r>
          </a:p>
          <a:p>
            <a:r>
              <a:rPr lang="is-IS" dirty="0" smtClean="0">
                <a:solidFill>
                  <a:srgbClr val="0000FF"/>
                </a:solidFill>
              </a:rPr>
              <a:t>…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773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Publish to Android Play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7824"/>
          </a:xfrm>
        </p:spPr>
        <p:txBody>
          <a:bodyPr>
            <a:noAutofit/>
          </a:bodyPr>
          <a:lstStyle/>
          <a:p>
            <a:r>
              <a:rPr lang="en-US" sz="1800" dirty="0" smtClean="0"/>
              <a:t>Install Android </a:t>
            </a:r>
            <a:r>
              <a:rPr lang="en-US" sz="1800" dirty="0"/>
              <a:t>S</a:t>
            </a:r>
            <a:r>
              <a:rPr lang="en-US" sz="1800" dirty="0" smtClean="0"/>
              <a:t>tudio</a:t>
            </a:r>
          </a:p>
          <a:p>
            <a:r>
              <a:rPr lang="en-US" sz="1800" dirty="0" smtClean="0"/>
              <a:t>In SDK manager (android), install </a:t>
            </a:r>
          </a:p>
          <a:p>
            <a:pPr lvl="1"/>
            <a:r>
              <a:rPr lang="en-US" sz="1400" dirty="0" smtClean="0"/>
              <a:t>Android SDK Platform for your targeted version of Android</a:t>
            </a:r>
            <a:endParaRPr lang="en-US" sz="1400" dirty="0"/>
          </a:p>
          <a:p>
            <a:pPr lvl="1"/>
            <a:r>
              <a:rPr lang="en-US" sz="1400" dirty="0"/>
              <a:t>Android </a:t>
            </a:r>
            <a:r>
              <a:rPr lang="en-US" sz="1400" dirty="0" smtClean="0"/>
              <a:t>SDK Platform</a:t>
            </a:r>
            <a:r>
              <a:rPr lang="en-US" sz="1400" dirty="0"/>
              <a:t>-Tools</a:t>
            </a:r>
          </a:p>
          <a:p>
            <a:pPr lvl="1"/>
            <a:r>
              <a:rPr lang="en-US" sz="1400" dirty="0"/>
              <a:t>Android SDK build-tools </a:t>
            </a:r>
            <a:r>
              <a:rPr lang="en-US" sz="1400" dirty="0">
                <a:solidFill>
                  <a:srgbClr val="FF0000"/>
                </a:solidFill>
              </a:rPr>
              <a:t>version </a:t>
            </a:r>
            <a:r>
              <a:rPr lang="en-US" sz="1400" dirty="0" smtClean="0">
                <a:solidFill>
                  <a:srgbClr val="FF0000"/>
                </a:solidFill>
              </a:rPr>
              <a:t>23.0.3 </a:t>
            </a:r>
            <a:r>
              <a:rPr lang="en-US" sz="1400" dirty="0" smtClean="0"/>
              <a:t>(not 24)</a:t>
            </a:r>
            <a:endParaRPr lang="en-US" sz="1400" dirty="0"/>
          </a:p>
          <a:p>
            <a:pPr lvl="1"/>
            <a:r>
              <a:rPr lang="en-US" sz="1400" dirty="0"/>
              <a:t>Android Support Repository (found under “Extras”</a:t>
            </a:r>
            <a:r>
              <a:rPr lang="en-US" sz="1400" dirty="0" smtClean="0"/>
              <a:t>)</a:t>
            </a:r>
          </a:p>
          <a:p>
            <a:r>
              <a:rPr lang="en-US" sz="1800" dirty="0" smtClean="0"/>
              <a:t>Set path </a:t>
            </a:r>
            <a:endParaRPr lang="en-US" sz="1800" dirty="0"/>
          </a:p>
          <a:p>
            <a:pPr lvl="1"/>
            <a:r>
              <a:rPr lang="en-US" sz="1400" dirty="0" smtClean="0"/>
              <a:t>Mac: </a:t>
            </a:r>
            <a:r>
              <a:rPr lang="en-US" sz="1400" dirty="0" smtClean="0">
                <a:hlinkClick r:id="rId2"/>
              </a:rPr>
              <a:t>http://ionicframework.com/docs/v2/resources/platform-setup/mac-setup.html</a:t>
            </a:r>
            <a:endParaRPr lang="en-US" sz="1400" dirty="0" smtClean="0"/>
          </a:p>
          <a:p>
            <a:pPr lvl="1"/>
            <a:r>
              <a:rPr lang="en-US" sz="1400" dirty="0" smtClean="0"/>
              <a:t>Win: </a:t>
            </a:r>
            <a:r>
              <a:rPr lang="en-US" sz="1400" dirty="0" smtClean="0">
                <a:hlinkClick r:id="rId3"/>
              </a:rPr>
              <a:t>http://ionicframework.com/docs/v2/resources/platform-setup/windows-setup.html</a:t>
            </a:r>
            <a:endParaRPr lang="en-US" sz="1400" dirty="0" smtClean="0"/>
          </a:p>
          <a:p>
            <a:r>
              <a:rPr lang="en-US" sz="1800" dirty="0" smtClean="0"/>
              <a:t>Create an APK</a:t>
            </a:r>
          </a:p>
          <a:p>
            <a:pPr lvl="1"/>
            <a:r>
              <a:rPr lang="en-US" sz="1400" dirty="0" err="1" smtClean="0"/>
              <a:t>cordova</a:t>
            </a:r>
            <a:r>
              <a:rPr lang="en-US" sz="1400" dirty="0" smtClean="0"/>
              <a:t> build –release android</a:t>
            </a:r>
            <a:br>
              <a:rPr lang="en-US" sz="1400" dirty="0" smtClean="0"/>
            </a:br>
            <a:r>
              <a:rPr lang="en-US" sz="1400" dirty="0" smtClean="0">
                <a:sym typeface="Wingdings"/>
              </a:rPr>
              <a:t> </a:t>
            </a:r>
            <a:r>
              <a:rPr lang="en-US" sz="1400" dirty="0" smtClean="0"/>
              <a:t>platforms</a:t>
            </a:r>
            <a:r>
              <a:rPr lang="en-US" sz="1400" dirty="0"/>
              <a:t>/android/build/outputs/</a:t>
            </a:r>
            <a:r>
              <a:rPr lang="en-US" sz="1400" dirty="0" err="1"/>
              <a:t>apk</a:t>
            </a:r>
            <a:r>
              <a:rPr lang="en-US" sz="1400" dirty="0"/>
              <a:t>/android-release-</a:t>
            </a:r>
            <a:r>
              <a:rPr lang="en-US" sz="1400" dirty="0" err="1" smtClean="0"/>
              <a:t>unsigned.apk</a:t>
            </a:r>
            <a:endParaRPr lang="en-US" sz="1400" dirty="0" smtClean="0"/>
          </a:p>
          <a:p>
            <a:r>
              <a:rPr lang="en-US" sz="1800" dirty="0" smtClean="0"/>
              <a:t>Generate private/public keys</a:t>
            </a:r>
          </a:p>
          <a:p>
            <a:pPr lvl="1"/>
            <a:r>
              <a:rPr lang="en-US" sz="1400" dirty="0" err="1"/>
              <a:t>keytool</a:t>
            </a:r>
            <a:r>
              <a:rPr lang="en-US" sz="1400" dirty="0"/>
              <a:t> -</a:t>
            </a:r>
            <a:r>
              <a:rPr lang="en-US" sz="1400" dirty="0" err="1"/>
              <a:t>genkey</a:t>
            </a:r>
            <a:r>
              <a:rPr lang="en-US" sz="1400" dirty="0"/>
              <a:t> -v -</a:t>
            </a:r>
            <a:r>
              <a:rPr lang="en-US" sz="1400" dirty="0" err="1"/>
              <a:t>keystore</a:t>
            </a:r>
            <a:r>
              <a:rPr lang="en-US" sz="1400" dirty="0"/>
              <a:t> </a:t>
            </a:r>
            <a:r>
              <a:rPr lang="en-US" sz="1400" dirty="0" err="1" smtClean="0"/>
              <a:t>mykey.ks</a:t>
            </a:r>
            <a:r>
              <a:rPr lang="en-US" sz="1400" dirty="0" smtClean="0"/>
              <a:t> –alias </a:t>
            </a:r>
            <a:r>
              <a:rPr lang="en-US" sz="1400" dirty="0" err="1" smtClean="0"/>
              <a:t>mykey</a:t>
            </a:r>
            <a:r>
              <a:rPr lang="en-US" sz="1400" dirty="0" smtClean="0"/>
              <a:t> </a:t>
            </a:r>
            <a:r>
              <a:rPr lang="en-US" sz="1400" dirty="0"/>
              <a:t>-</a:t>
            </a:r>
            <a:r>
              <a:rPr lang="en-US" sz="1400" dirty="0" err="1"/>
              <a:t>keyalg</a:t>
            </a:r>
            <a:r>
              <a:rPr lang="en-US" sz="1400" dirty="0"/>
              <a:t> RSA -</a:t>
            </a:r>
            <a:r>
              <a:rPr lang="en-US" sz="1400" dirty="0" err="1"/>
              <a:t>keysize</a:t>
            </a:r>
            <a:r>
              <a:rPr lang="en-US" sz="1400" dirty="0"/>
              <a:t> 2048 -validity </a:t>
            </a:r>
            <a:r>
              <a:rPr lang="en-US" sz="1400" dirty="0" smtClean="0"/>
              <a:t>10000</a:t>
            </a:r>
          </a:p>
          <a:p>
            <a:r>
              <a:rPr lang="en-US" sz="1800" dirty="0" smtClean="0"/>
              <a:t>Sign the APK</a:t>
            </a:r>
          </a:p>
          <a:p>
            <a:pPr lvl="1"/>
            <a:r>
              <a:rPr lang="en-US" sz="1400" dirty="0" err="1"/>
              <a:t>jarsigner</a:t>
            </a:r>
            <a:r>
              <a:rPr lang="en-US" sz="1400" dirty="0"/>
              <a:t> -verbose -</a:t>
            </a:r>
            <a:r>
              <a:rPr lang="en-US" sz="1400" dirty="0" err="1"/>
              <a:t>sigalg</a:t>
            </a:r>
            <a:r>
              <a:rPr lang="en-US" sz="1400" dirty="0"/>
              <a:t> </a:t>
            </a:r>
            <a:r>
              <a:rPr lang="en-US" sz="1400" dirty="0" smtClean="0"/>
              <a:t>SHA1withRSA </a:t>
            </a:r>
            <a:r>
              <a:rPr lang="en-US" sz="1400" dirty="0"/>
              <a:t>-</a:t>
            </a:r>
            <a:r>
              <a:rPr lang="en-US" sz="1400" dirty="0" err="1"/>
              <a:t>digestalg</a:t>
            </a:r>
            <a:r>
              <a:rPr lang="en-US" sz="1400" dirty="0"/>
              <a:t> SHA1 -</a:t>
            </a:r>
            <a:r>
              <a:rPr lang="en-US" sz="1400" dirty="0" err="1"/>
              <a:t>keystore</a:t>
            </a:r>
            <a:r>
              <a:rPr lang="en-US" sz="1400" dirty="0"/>
              <a:t> </a:t>
            </a:r>
            <a:r>
              <a:rPr lang="en-US" sz="1400" dirty="0" err="1" smtClean="0"/>
              <a:t>mykey.ks</a:t>
            </a:r>
            <a:r>
              <a:rPr lang="en-US" sz="1400" dirty="0" smtClean="0"/>
              <a:t> &lt;</a:t>
            </a:r>
            <a:r>
              <a:rPr lang="en-US" sz="1400" dirty="0" err="1" smtClean="0"/>
              <a:t>apk_file</a:t>
            </a:r>
            <a:r>
              <a:rPr lang="en-US" sz="1400" dirty="0" smtClean="0"/>
              <a:t>&gt; </a:t>
            </a:r>
            <a:r>
              <a:rPr lang="en-US" sz="1400" dirty="0" err="1" smtClean="0"/>
              <a:t>mykey</a:t>
            </a:r>
            <a:endParaRPr lang="en-US" sz="1400" dirty="0" smtClean="0"/>
          </a:p>
          <a:p>
            <a:r>
              <a:rPr lang="en-US" sz="1800" dirty="0" smtClean="0"/>
              <a:t>Check </a:t>
            </a:r>
            <a:r>
              <a:rPr lang="en-US" sz="1800" dirty="0" smtClean="0">
                <a:hlinkClick r:id="rId4"/>
              </a:rPr>
              <a:t>https://ionicframework.com/docs/guide/publishing.html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395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GPS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Install Cordova GPS plugin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ionic plugin add </a:t>
            </a:r>
            <a:r>
              <a:rPr lang="en-US" dirty="0" err="1">
                <a:solidFill>
                  <a:srgbClr val="0000FF"/>
                </a:solidFill>
              </a:rPr>
              <a:t>cordova</a:t>
            </a:r>
            <a:r>
              <a:rPr lang="en-US" dirty="0">
                <a:solidFill>
                  <a:srgbClr val="0000FF"/>
                </a:solidFill>
              </a:rPr>
              <a:t>-plugin-</a:t>
            </a:r>
            <a:r>
              <a:rPr lang="en-US" dirty="0" err="1" smtClean="0">
                <a:solidFill>
                  <a:srgbClr val="0000FF"/>
                </a:solidFill>
              </a:rPr>
              <a:t>geolocation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import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import {</a:t>
            </a:r>
            <a:r>
              <a:rPr lang="en-US" dirty="0" err="1" smtClean="0">
                <a:solidFill>
                  <a:srgbClr val="0000FF"/>
                </a:solidFill>
              </a:rPr>
              <a:t>Geolocation</a:t>
            </a:r>
            <a:r>
              <a:rPr lang="en-US" dirty="0" smtClean="0">
                <a:solidFill>
                  <a:srgbClr val="0000FF"/>
                </a:solidFill>
              </a:rPr>
              <a:t>} from ‘ionic-native’;</a:t>
            </a:r>
          </a:p>
          <a:p>
            <a:r>
              <a:rPr lang="en-US" dirty="0" smtClean="0"/>
              <a:t>get GPS data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</a:rPr>
              <a:t>Geolocation.getCurrentPosition</a:t>
            </a:r>
            <a:r>
              <a:rPr lang="en-US" dirty="0" smtClean="0">
                <a:solidFill>
                  <a:srgbClr val="0000FF"/>
                </a:solidFill>
              </a:rPr>
              <a:t>().then (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	(</a:t>
            </a:r>
            <a:r>
              <a:rPr lang="en-US" dirty="0" err="1" smtClean="0">
                <a:solidFill>
                  <a:srgbClr val="0000FF"/>
                </a:solidFill>
              </a:rPr>
              <a:t>resp</a:t>
            </a:r>
            <a:r>
              <a:rPr lang="en-US" dirty="0" smtClean="0">
                <a:solidFill>
                  <a:srgbClr val="0000FF"/>
                </a:solidFill>
              </a:rPr>
              <a:t>) =&gt; {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			</a:t>
            </a:r>
            <a:r>
              <a:rPr lang="en-US" dirty="0" err="1" smtClean="0">
                <a:solidFill>
                  <a:srgbClr val="0000FF"/>
                </a:solidFill>
              </a:rPr>
              <a:t>console.log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 err="1" smtClean="0">
                <a:solidFill>
                  <a:srgbClr val="0000FF"/>
                </a:solidFill>
              </a:rPr>
              <a:t>resp.coords.latitude</a:t>
            </a:r>
            <a:r>
              <a:rPr lang="en-US" dirty="0" smtClean="0">
                <a:solidFill>
                  <a:srgbClr val="0000FF"/>
                </a:solidFill>
              </a:rPr>
              <a:t>);</a:t>
            </a:r>
            <a:r>
              <a:rPr lang="en-US" dirty="0">
                <a:solidFill>
                  <a:srgbClr val="0000FF"/>
                </a:solidFill>
              </a:rPr>
              <a:t/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			</a:t>
            </a:r>
            <a:r>
              <a:rPr lang="en-US" dirty="0" err="1" smtClean="0">
                <a:solidFill>
                  <a:srgbClr val="0000FF"/>
                </a:solidFill>
              </a:rPr>
              <a:t>console.log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 err="1" smtClean="0">
                <a:solidFill>
                  <a:srgbClr val="0000FF"/>
                </a:solidFill>
              </a:rPr>
              <a:t>resp.coords.longitude</a:t>
            </a:r>
            <a:r>
              <a:rPr lang="en-US" dirty="0" smtClean="0">
                <a:solidFill>
                  <a:srgbClr val="0000FF"/>
                </a:solidFill>
              </a:rPr>
              <a:t>);</a:t>
            </a:r>
            <a:r>
              <a:rPr lang="en-US" dirty="0">
                <a:solidFill>
                  <a:srgbClr val="0000FF"/>
                </a:solidFill>
              </a:rPr>
              <a:t/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364981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local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the weather of current location</a:t>
            </a:r>
          </a:p>
          <a:p>
            <a:pPr lvl="1"/>
            <a:r>
              <a:rPr lang="en-US" dirty="0" smtClean="0"/>
              <a:t>Get GPS data</a:t>
            </a:r>
          </a:p>
          <a:p>
            <a:pPr lvl="1"/>
            <a:r>
              <a:rPr lang="en-US" dirty="0" smtClean="0"/>
              <a:t>Make a weather query based on the location</a:t>
            </a:r>
          </a:p>
          <a:p>
            <a:pPr lvl="1"/>
            <a:r>
              <a:rPr lang="en-US" dirty="0" smtClean="0"/>
              <a:t>Separate this local weather from added weathers</a:t>
            </a:r>
          </a:p>
          <a:p>
            <a:r>
              <a:rPr lang="en-US" dirty="0" smtClean="0"/>
              <a:t>Show </a:t>
            </a:r>
            <a:r>
              <a:rPr lang="en-US" dirty="0" err="1" smtClean="0"/>
              <a:t>forcast</a:t>
            </a:r>
            <a:r>
              <a:rPr lang="en-US" dirty="0" smtClean="0"/>
              <a:t> of current location when clicked</a:t>
            </a:r>
          </a:p>
          <a:p>
            <a:pPr lvl="1"/>
            <a:r>
              <a:rPr lang="en-US" dirty="0" smtClean="0"/>
              <a:t>When clicked, </a:t>
            </a:r>
            <a:r>
              <a:rPr lang="en-US" dirty="0" err="1" smtClean="0"/>
              <a:t>maek</a:t>
            </a:r>
            <a:r>
              <a:rPr lang="en-US" dirty="0" smtClean="0"/>
              <a:t> a </a:t>
            </a:r>
            <a:r>
              <a:rPr lang="en-US" dirty="0" err="1" smtClean="0"/>
              <a:t>forcast</a:t>
            </a:r>
            <a:r>
              <a:rPr lang="en-US" dirty="0" smtClean="0"/>
              <a:t> query using the city name</a:t>
            </a:r>
          </a:p>
        </p:txBody>
      </p:sp>
    </p:spTree>
    <p:extLst>
      <p:ext uri="{BB962C8B-B14F-4D97-AF65-F5344CB8AC3E}">
        <p14:creationId xmlns:p14="http://schemas.microsoft.com/office/powerpoint/2010/main" val="372084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6359"/>
            <a:ext cx="8229600" cy="5134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Local storage allows to store (key, value) in the browser storage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Persistent, i.e., stays after reload/app restart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Storage is a provider: import &amp; add in </a:t>
            </a:r>
            <a:r>
              <a:rPr lang="en-US" dirty="0" err="1" smtClean="0"/>
              <a:t>appmodule.ts</a:t>
            </a:r>
            <a:r>
              <a:rPr lang="en-US" dirty="0" smtClean="0"/>
              <a:t>, inject to constructor</a:t>
            </a:r>
          </a:p>
          <a:p>
            <a:pPr>
              <a:lnSpc>
                <a:spcPct val="120000"/>
              </a:lnSpc>
            </a:pPr>
            <a:r>
              <a:rPr lang="is-IS" dirty="0" smtClean="0"/>
              <a:t>Limitation</a:t>
            </a:r>
          </a:p>
          <a:p>
            <a:pPr lvl="1">
              <a:lnSpc>
                <a:spcPct val="120000"/>
              </a:lnSpc>
            </a:pPr>
            <a:r>
              <a:rPr lang="is-IS" dirty="0" smtClean="0"/>
              <a:t>10MB</a:t>
            </a: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872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6359"/>
            <a:ext cx="8229600" cy="513411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Set up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0000FF"/>
                </a:solidFill>
              </a:rPr>
              <a:t>import {Storage} from ‘@ionic/storage’;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0000FF"/>
                </a:solidFill>
              </a:rPr>
              <a:t>constructor( </a:t>
            </a:r>
            <a:r>
              <a:rPr lang="is-IS" dirty="0" smtClean="0">
                <a:solidFill>
                  <a:srgbClr val="0000FF"/>
                </a:solidFill>
              </a:rPr>
              <a:t>…, public storage: Storage);</a:t>
            </a:r>
            <a:endParaRPr lang="is-IS" dirty="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</a:pPr>
            <a:r>
              <a:rPr lang="is-IS" dirty="0" smtClean="0"/>
              <a:t>Insert (key, value)</a:t>
            </a:r>
          </a:p>
          <a:p>
            <a:pPr lvl="1">
              <a:lnSpc>
                <a:spcPct val="120000"/>
              </a:lnSpc>
            </a:pPr>
            <a:r>
              <a:rPr lang="is-IS" dirty="0" smtClean="0">
                <a:solidFill>
                  <a:srgbClr val="0000FF"/>
                </a:solidFill>
              </a:rPr>
              <a:t>storage.set( key, value );</a:t>
            </a:r>
          </a:p>
          <a:p>
            <a:pPr>
              <a:lnSpc>
                <a:spcPct val="120000"/>
              </a:lnSpc>
            </a:pPr>
            <a:r>
              <a:rPr lang="is-IS" dirty="0" smtClean="0">
                <a:solidFill>
                  <a:srgbClr val="000000"/>
                </a:solidFill>
              </a:rPr>
              <a:t>Retrieve value for key</a:t>
            </a:r>
          </a:p>
          <a:p>
            <a:pPr lvl="1">
              <a:lnSpc>
                <a:spcPct val="120000"/>
              </a:lnSpc>
            </a:pPr>
            <a:r>
              <a:rPr lang="is-IS" dirty="0" smtClean="0">
                <a:solidFill>
                  <a:srgbClr val="0000FF"/>
                </a:solidFill>
              </a:rPr>
              <a:t>storage.get( key ).then( value =&gt; ... )</a:t>
            </a:r>
          </a:p>
          <a:p>
            <a:pPr>
              <a:lnSpc>
                <a:spcPct val="120000"/>
              </a:lnSpc>
            </a:pPr>
            <a:r>
              <a:rPr lang="is-IS" dirty="0" smtClean="0">
                <a:solidFill>
                  <a:srgbClr val="000000"/>
                </a:solidFill>
              </a:rPr>
              <a:t>Get an array of keys</a:t>
            </a:r>
          </a:p>
          <a:p>
            <a:pPr lvl="1">
              <a:lnSpc>
                <a:spcPct val="120000"/>
              </a:lnSpc>
            </a:pPr>
            <a:r>
              <a:rPr lang="is-IS" dirty="0" smtClean="0">
                <a:solidFill>
                  <a:srgbClr val="0000FF"/>
                </a:solidFill>
              </a:rPr>
              <a:t>storage.keys().then( keys =&gt; ... )</a:t>
            </a:r>
          </a:p>
          <a:p>
            <a:pPr>
              <a:lnSpc>
                <a:spcPct val="120000"/>
              </a:lnSpc>
            </a:pPr>
            <a:r>
              <a:rPr lang="is-IS" dirty="0" smtClean="0">
                <a:solidFill>
                  <a:srgbClr val="000000"/>
                </a:solidFill>
              </a:rPr>
              <a:t>Iterate through the keys</a:t>
            </a:r>
          </a:p>
          <a:p>
            <a:pPr lvl="1">
              <a:lnSpc>
                <a:spcPct val="120000"/>
              </a:lnSpc>
            </a:pPr>
            <a:r>
              <a:rPr lang="is-IS" dirty="0" smtClean="0">
                <a:solidFill>
                  <a:srgbClr val="0000FF"/>
                </a:solidFill>
              </a:rPr>
              <a:t>storage.forEach().then( (value, key) =&gt; ... )</a:t>
            </a:r>
          </a:p>
          <a:p>
            <a:pPr>
              <a:lnSpc>
                <a:spcPct val="120000"/>
              </a:lnSpc>
            </a:pPr>
            <a:r>
              <a:rPr lang="is-IS" dirty="0" smtClean="0"/>
              <a:t>Clear the local storage</a:t>
            </a:r>
          </a:p>
          <a:p>
            <a:pPr lvl="1">
              <a:lnSpc>
                <a:spcPct val="120000"/>
              </a:lnSpc>
            </a:pPr>
            <a:r>
              <a:rPr lang="is-IS" dirty="0" smtClean="0">
                <a:solidFill>
                  <a:srgbClr val="0000FF"/>
                </a:solidFill>
              </a:rPr>
              <a:t>storage.clear()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44071" y="2466296"/>
            <a:ext cx="3071379" cy="23776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is-IS" dirty="0" smtClean="0"/>
              <a:t>How to store a JSON object?</a:t>
            </a:r>
          </a:p>
          <a:p>
            <a:pPr marL="463550" lvl="1" indent="-285750">
              <a:lnSpc>
                <a:spcPct val="120000"/>
              </a:lnSpc>
              <a:buFont typeface="Arial"/>
              <a:buChar char="•"/>
            </a:pPr>
            <a:r>
              <a:rPr lang="is-IS" dirty="0" smtClean="0"/>
              <a:t>to store       </a:t>
            </a:r>
            <a:r>
              <a:rPr lang="is-IS" dirty="0" smtClean="0">
                <a:solidFill>
                  <a:srgbClr val="0000FF"/>
                </a:solidFill>
              </a:rPr>
              <a:t>JSON.stringify( var )</a:t>
            </a:r>
          </a:p>
          <a:p>
            <a:pPr marL="463550" lvl="1" indent="-285750">
              <a:lnSpc>
                <a:spcPct val="120000"/>
              </a:lnSpc>
              <a:buFont typeface="Arial"/>
              <a:buChar char="•"/>
              <a:tabLst>
                <a:tab pos="177800" algn="l"/>
              </a:tabLst>
            </a:pPr>
            <a:r>
              <a:rPr lang="is-IS" dirty="0" smtClean="0"/>
              <a:t>when load</a:t>
            </a:r>
            <a:br>
              <a:rPr lang="is-IS" dirty="0" smtClean="0"/>
            </a:br>
            <a:r>
              <a:rPr lang="is-IS" dirty="0" smtClean="0">
                <a:solidFill>
                  <a:srgbClr val="0000FF"/>
                </a:solidFill>
              </a:rPr>
              <a:t>JSON.parse( var )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3411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Access the SQLite DB provided by the mobile platform</a:t>
            </a:r>
          </a:p>
          <a:p>
            <a:r>
              <a:rPr lang="en-US" dirty="0" smtClean="0"/>
              <a:t>Need Cordova plug-in support</a:t>
            </a:r>
          </a:p>
          <a:p>
            <a:pPr lvl="1"/>
            <a:r>
              <a:rPr lang="en-US" dirty="0" err="1">
                <a:solidFill>
                  <a:srgbClr val="0000FF"/>
                </a:solidFill>
              </a:rPr>
              <a:t>cordova</a:t>
            </a:r>
            <a:r>
              <a:rPr lang="en-US" dirty="0">
                <a:solidFill>
                  <a:srgbClr val="0000FF"/>
                </a:solidFill>
              </a:rPr>
              <a:t> plugin add </a:t>
            </a:r>
            <a:r>
              <a:rPr lang="en-US" dirty="0" err="1">
                <a:solidFill>
                  <a:srgbClr val="0000FF"/>
                </a:solidFill>
              </a:rPr>
              <a:t>cordova</a:t>
            </a:r>
            <a:r>
              <a:rPr lang="en-US" dirty="0">
                <a:solidFill>
                  <a:srgbClr val="0000FF"/>
                </a:solidFill>
              </a:rPr>
              <a:t>-</a:t>
            </a:r>
            <a:r>
              <a:rPr lang="en-US" dirty="0" err="1">
                <a:solidFill>
                  <a:srgbClr val="0000FF"/>
                </a:solidFill>
              </a:rPr>
              <a:t>sqlite</a:t>
            </a:r>
            <a:r>
              <a:rPr lang="en-US" dirty="0">
                <a:solidFill>
                  <a:srgbClr val="0000FF"/>
                </a:solidFill>
              </a:rPr>
              <a:t>-storage </a:t>
            </a:r>
            <a:r>
              <a:rPr lang="en-US" dirty="0" smtClean="0">
                <a:solidFill>
                  <a:srgbClr val="0000FF"/>
                </a:solidFill>
              </a:rPr>
              <a:t>–save</a:t>
            </a:r>
          </a:p>
          <a:p>
            <a:r>
              <a:rPr lang="en-US" dirty="0" smtClean="0"/>
              <a:t>Code</a:t>
            </a:r>
          </a:p>
          <a:p>
            <a:pPr marL="457200" lvl="1" indent="0">
              <a:buNone/>
            </a:pPr>
            <a:r>
              <a:rPr lang="en-US" sz="1900" dirty="0" smtClean="0">
                <a:solidFill>
                  <a:srgbClr val="0000FF"/>
                </a:solidFill>
              </a:rPr>
              <a:t>import { SQLite } from ‘ionic-native’;</a:t>
            </a:r>
          </a:p>
          <a:p>
            <a:pPr marL="457200" lvl="1" indent="0">
              <a:buNone/>
            </a:pPr>
            <a:r>
              <a:rPr lang="en-US" sz="1900" dirty="0" smtClean="0">
                <a:solidFill>
                  <a:srgbClr val="0000FF"/>
                </a:solidFill>
              </a:rPr>
              <a:t>let </a:t>
            </a:r>
            <a:r>
              <a:rPr lang="en-US" sz="1900" dirty="0" err="1" smtClean="0">
                <a:solidFill>
                  <a:srgbClr val="0000FF"/>
                </a:solidFill>
              </a:rPr>
              <a:t>db</a:t>
            </a:r>
            <a:r>
              <a:rPr lang="en-US" sz="1900" dirty="0" smtClean="0">
                <a:solidFill>
                  <a:srgbClr val="0000FF"/>
                </a:solidFill>
              </a:rPr>
              <a:t> = new SQLite();</a:t>
            </a:r>
          </a:p>
          <a:p>
            <a:pPr marL="457200" lvl="1" indent="0">
              <a:buNone/>
            </a:pPr>
            <a:r>
              <a:rPr lang="en-US" sz="1900" dirty="0" err="1" smtClean="0">
                <a:solidFill>
                  <a:srgbClr val="0000FF"/>
                </a:solidFill>
              </a:rPr>
              <a:t>db.openDatabase</a:t>
            </a:r>
            <a:r>
              <a:rPr lang="en-US" sz="1900" dirty="0" smtClean="0">
                <a:solidFill>
                  <a:srgbClr val="0000FF"/>
                </a:solidFill>
              </a:rPr>
              <a:t>( {name: ‘</a:t>
            </a:r>
            <a:r>
              <a:rPr lang="en-US" sz="1900" dirty="0" err="1" smtClean="0">
                <a:solidFill>
                  <a:srgbClr val="0000FF"/>
                </a:solidFill>
              </a:rPr>
              <a:t>mydb.db</a:t>
            </a:r>
            <a:r>
              <a:rPr lang="en-US" sz="1900" dirty="0" smtClean="0">
                <a:solidFill>
                  <a:srgbClr val="0000FF"/>
                </a:solidFill>
              </a:rPr>
              <a:t>’, location: ‘default’} ).then( </a:t>
            </a:r>
          </a:p>
          <a:p>
            <a:pPr marL="457200" lvl="1" indent="0">
              <a:buNone/>
            </a:pPr>
            <a:r>
              <a:rPr lang="en-US" sz="1900" dirty="0">
                <a:solidFill>
                  <a:srgbClr val="0000FF"/>
                </a:solidFill>
              </a:rPr>
              <a:t>	</a:t>
            </a:r>
            <a:r>
              <a:rPr lang="en-US" sz="1900" dirty="0" smtClean="0">
                <a:solidFill>
                  <a:srgbClr val="0000FF"/>
                </a:solidFill>
              </a:rPr>
              <a:t>() =&gt; {</a:t>
            </a:r>
          </a:p>
          <a:p>
            <a:pPr marL="914400" lvl="2" indent="0">
              <a:buNone/>
            </a:pPr>
            <a:r>
              <a:rPr lang="en-US" sz="1900" dirty="0" smtClean="0">
                <a:solidFill>
                  <a:srgbClr val="0000FF"/>
                </a:solidFill>
              </a:rPr>
              <a:t>	</a:t>
            </a:r>
            <a:r>
              <a:rPr lang="en-US" sz="1900" dirty="0" err="1" smtClean="0">
                <a:solidFill>
                  <a:srgbClr val="0000FF"/>
                </a:solidFill>
              </a:rPr>
              <a:t>db.executeSql</a:t>
            </a:r>
            <a:r>
              <a:rPr lang="en-US" sz="1900" dirty="0" smtClean="0">
                <a:solidFill>
                  <a:srgbClr val="0000FF"/>
                </a:solidFill>
              </a:rPr>
              <a:t>( &lt;SQL Statement&gt;, {} ).then( </a:t>
            </a:r>
          </a:p>
          <a:p>
            <a:pPr marL="914400" lvl="2" indent="0">
              <a:buNone/>
            </a:pPr>
            <a:r>
              <a:rPr lang="en-US" sz="1900" dirty="0">
                <a:solidFill>
                  <a:srgbClr val="0000FF"/>
                </a:solidFill>
              </a:rPr>
              <a:t>	</a:t>
            </a:r>
            <a:r>
              <a:rPr lang="en-US" sz="1900" dirty="0" smtClean="0">
                <a:solidFill>
                  <a:srgbClr val="0000FF"/>
                </a:solidFill>
              </a:rPr>
              <a:t>	() =&gt; {</a:t>
            </a:r>
            <a:r>
              <a:rPr lang="is-IS" sz="1900" dirty="0" smtClean="0">
                <a:solidFill>
                  <a:srgbClr val="0000FF"/>
                </a:solidFill>
              </a:rPr>
              <a:t>…},</a:t>
            </a:r>
          </a:p>
          <a:p>
            <a:pPr marL="1371600" lvl="3" indent="0">
              <a:buNone/>
            </a:pPr>
            <a:r>
              <a:rPr lang="is-IS" sz="1900" dirty="0" smtClean="0">
                <a:solidFill>
                  <a:srgbClr val="0000FF"/>
                </a:solidFill>
              </a:rPr>
              <a:t>	(err) =&gt; { ... } );</a:t>
            </a:r>
          </a:p>
          <a:p>
            <a:pPr marL="914400" lvl="2" indent="0">
              <a:buNone/>
            </a:pPr>
            <a:r>
              <a:rPr lang="is-IS" sz="1900" dirty="0" smtClean="0">
                <a:solidFill>
                  <a:srgbClr val="0000FF"/>
                </a:solidFill>
              </a:rPr>
              <a:t>}, </a:t>
            </a:r>
          </a:p>
          <a:p>
            <a:pPr marL="914400" lvl="2" indent="0">
              <a:buNone/>
            </a:pPr>
            <a:r>
              <a:rPr lang="is-IS" sz="1900" dirty="0" smtClean="0">
                <a:solidFill>
                  <a:srgbClr val="0000FF"/>
                </a:solidFill>
              </a:rPr>
              <a:t>(err) =&gt; {...} );</a:t>
            </a:r>
          </a:p>
          <a:p>
            <a:pPr marL="914400" lvl="2" indent="0">
              <a:buNone/>
            </a:pPr>
            <a:endParaRPr lang="is-IS" sz="1900" dirty="0" smtClean="0">
              <a:solidFill>
                <a:srgbClr val="0000FF"/>
              </a:solidFill>
            </a:endParaRPr>
          </a:p>
          <a:p>
            <a:r>
              <a:rPr lang="en-US" sz="2700" dirty="0" smtClean="0">
                <a:solidFill>
                  <a:srgbClr val="000000"/>
                </a:solidFill>
              </a:rPr>
              <a:t>Check</a:t>
            </a:r>
            <a:r>
              <a:rPr lang="en-US" sz="2700" dirty="0" smtClean="0">
                <a:solidFill>
                  <a:srgbClr val="0000FF"/>
                </a:solidFill>
              </a:rPr>
              <a:t> </a:t>
            </a:r>
            <a:r>
              <a:rPr lang="en-US" sz="2700" dirty="0" smtClean="0">
                <a:solidFill>
                  <a:srgbClr val="0000FF"/>
                </a:solidFill>
                <a:hlinkClick r:id="rId2"/>
              </a:rPr>
              <a:t>https://www.thepolyglotdeveloper.com/2015/12/use-sqlite-in-ionic-2-instead-of-local-storage</a:t>
            </a:r>
            <a:endParaRPr lang="en-US" sz="2700" dirty="0" smtClean="0">
              <a:solidFill>
                <a:srgbClr val="0000FF"/>
              </a:solidFill>
            </a:endParaRPr>
          </a:p>
          <a:p>
            <a:endParaRPr lang="en-US" sz="27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235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Persistent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App restarts/reloads, all added weathers are gone</a:t>
            </a:r>
          </a:p>
          <a:p>
            <a:r>
              <a:rPr lang="en-US" dirty="0" smtClean="0"/>
              <a:t>Store added weathers in a local storage</a:t>
            </a:r>
          </a:p>
          <a:p>
            <a:r>
              <a:rPr lang="en-US" dirty="0" smtClean="0"/>
              <a:t>Show them at start</a:t>
            </a:r>
          </a:p>
          <a:p>
            <a:r>
              <a:rPr lang="en-US" dirty="0" smtClean="0"/>
              <a:t>Idea</a:t>
            </a:r>
          </a:p>
          <a:p>
            <a:pPr lvl="1"/>
            <a:r>
              <a:rPr lang="en-US" dirty="0" smtClean="0"/>
              <a:t>When the list updates, store </a:t>
            </a:r>
            <a:r>
              <a:rPr lang="en-US" dirty="0" err="1" smtClean="0"/>
              <a:t>weatherList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At start, load stored object to </a:t>
            </a:r>
            <a:r>
              <a:rPr lang="en-US" dirty="0" err="1" smtClean="0"/>
              <a:t>weatherList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731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to delete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&lt;ion-item-sliding *</a:t>
            </a:r>
            <a:r>
              <a:rPr lang="en-US" dirty="0" err="1" smtClean="0"/>
              <a:t>ngFor</a:t>
            </a:r>
            <a:r>
              <a:rPr lang="en-US" dirty="0" smtClean="0"/>
              <a:t>=“let item</a:t>
            </a:r>
            <a:r>
              <a:rPr lang="is-IS" dirty="0" smtClean="0"/>
              <a:t>…</a:t>
            </a:r>
            <a:r>
              <a:rPr lang="en-US" dirty="0" smtClean="0"/>
              <a:t>" &gt;</a:t>
            </a:r>
          </a:p>
          <a:p>
            <a:pPr marL="0" indent="0">
              <a:buNone/>
            </a:pPr>
            <a:r>
              <a:rPr lang="en-US" dirty="0" smtClean="0"/>
              <a:t>	&lt;</a:t>
            </a:r>
            <a:r>
              <a:rPr lang="en-US" dirty="0" err="1" smtClean="0"/>
              <a:t>buttom</a:t>
            </a:r>
            <a:r>
              <a:rPr lang="en-US" dirty="0" smtClean="0"/>
              <a:t> ion-item </a:t>
            </a:r>
            <a:r>
              <a:rPr lang="is-IS" dirty="0" smtClean="0"/>
              <a:t>…&gt;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...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&lt;/button&gt;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&lt;ion-item-options&gt;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	&lt;button ion-button icon-only (click)=‘remove(item)’&gt;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	...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	&lt;/button&gt;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&lt;/ion-item-options&gt;</a:t>
            </a:r>
          </a:p>
          <a:p>
            <a:pPr marL="0" indent="0">
              <a:buNone/>
            </a:pPr>
            <a:r>
              <a:rPr lang="is-IS" dirty="0" smtClean="0"/>
              <a:t>&lt;/ion-item-sliding&gt;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9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743</Words>
  <Application>Microsoft Macintosh PowerPoint</Application>
  <PresentationFormat>On-screen Show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Ionic 2</vt:lpstr>
      <vt:lpstr>HW6</vt:lpstr>
      <vt:lpstr>Reading GPS</vt:lpstr>
      <vt:lpstr>Get local weather</vt:lpstr>
      <vt:lpstr>Local Storage</vt:lpstr>
      <vt:lpstr>Local Storage</vt:lpstr>
      <vt:lpstr>SQLite</vt:lpstr>
      <vt:lpstr>Persistent weather</vt:lpstr>
      <vt:lpstr>Slide to delete</vt:lpstr>
      <vt:lpstr>Slice to delete a weather</vt:lpstr>
      <vt:lpstr>Pipe</vt:lpstr>
      <vt:lpstr>Generate a pipe</vt:lpstr>
      <vt:lpstr>Pipe with arguments</vt:lpstr>
      <vt:lpstr>Publish to Android Play Store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98</cp:revision>
  <dcterms:created xsi:type="dcterms:W3CDTF">2016-10-11T14:36:03Z</dcterms:created>
  <dcterms:modified xsi:type="dcterms:W3CDTF">2016-10-12T04:03:21Z</dcterms:modified>
</cp:coreProperties>
</file>