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0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473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91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96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2034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7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213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0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39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228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51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90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F41F6-441D-4872-AA05-7B791B692026}" type="datetimeFigureOut">
              <a:rPr lang="ko-KR" altLang="en-US" smtClean="0"/>
              <a:t>2016-09-09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802F1-7A4A-483B-98F1-10E7767448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820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odejs.org/ko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tom.i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ionic2 </a:t>
            </a:r>
            <a:r>
              <a:rPr lang="ko-KR" altLang="en-US" dirty="0" smtClean="0"/>
              <a:t>프레임워크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개발 준비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881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Node.js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ionic2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atom editor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610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hlinkClick r:id="rId2"/>
              </a:rPr>
              <a:t>https://nodejs.org/ko</a:t>
            </a:r>
            <a:r>
              <a:rPr lang="en-US" altLang="ko-KR" dirty="0" smtClean="0">
                <a:hlinkClick r:id="rId2"/>
              </a:rPr>
              <a:t>/</a:t>
            </a:r>
            <a:endParaRPr lang="en-US" altLang="ko-KR" dirty="0" smtClean="0"/>
          </a:p>
          <a:p>
            <a:r>
              <a:rPr lang="en-US" altLang="ko-KR" dirty="0" smtClean="0"/>
              <a:t>node.js </a:t>
            </a:r>
            <a:r>
              <a:rPr lang="ko-KR" altLang="en-US" dirty="0" smtClean="0"/>
              <a:t>홈페이지에서 설치파일 다운로드</a:t>
            </a:r>
            <a:r>
              <a:rPr lang="en-US" altLang="ko-KR" dirty="0" smtClean="0"/>
              <a:t>,</a:t>
            </a:r>
            <a:r>
              <a:rPr lang="ko-KR" altLang="en-US" dirty="0" smtClean="0"/>
              <a:t> 실행</a:t>
            </a: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465" y="3011839"/>
            <a:ext cx="6200775" cy="253365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419518" y="4345423"/>
            <a:ext cx="2209126" cy="8253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760651" y="4758117"/>
            <a:ext cx="16588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10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</a:t>
            </a:r>
            <a:r>
              <a:rPr lang="en-US" altLang="ko-KR" dirty="0" smtClean="0"/>
              <a:t>onic2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Node.js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npm</a:t>
            </a:r>
            <a:r>
              <a:rPr lang="ko-KR" altLang="en-US" dirty="0" smtClean="0"/>
              <a:t>을 이용하여 </a:t>
            </a:r>
            <a:r>
              <a:rPr lang="en-US" altLang="ko-KR" dirty="0" smtClean="0"/>
              <a:t>ionic2</a:t>
            </a:r>
            <a:r>
              <a:rPr lang="ko-KR" altLang="en-US" dirty="0" smtClean="0"/>
              <a:t>를 설치</a:t>
            </a:r>
            <a:endParaRPr lang="en-US" altLang="ko-KR" dirty="0" smtClean="0"/>
          </a:p>
          <a:p>
            <a:r>
              <a:rPr lang="ko-KR" altLang="en-US" dirty="0" smtClean="0"/>
              <a:t>명령프롬프트에서 </a:t>
            </a:r>
            <a:r>
              <a:rPr lang="ko-KR" altLang="en-US" dirty="0" smtClean="0"/>
              <a:t>커맨드를 입력하여 설치</a:t>
            </a:r>
            <a:endParaRPr lang="en-US" altLang="ko-KR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262" y="3722793"/>
            <a:ext cx="418147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3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Ionic2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ionic2 </a:t>
            </a:r>
            <a:r>
              <a:rPr lang="ko-KR" altLang="en-US" dirty="0" smtClean="0"/>
              <a:t>설치를 위한 </a:t>
            </a:r>
            <a:r>
              <a:rPr lang="en-US" altLang="ko-KR" dirty="0" err="1" smtClean="0"/>
              <a:t>npm</a:t>
            </a:r>
            <a:r>
              <a:rPr lang="en-US" altLang="ko-KR" dirty="0" smtClean="0"/>
              <a:t> </a:t>
            </a:r>
            <a:r>
              <a:rPr lang="ko-KR" altLang="en-US" dirty="0" smtClean="0"/>
              <a:t>명령어</a:t>
            </a:r>
            <a:endParaRPr lang="en-US" altLang="ko-KR" dirty="0" smtClean="0"/>
          </a:p>
          <a:p>
            <a:pPr lvl="1"/>
            <a:r>
              <a:rPr lang="en-US" altLang="ko-KR" i="1" dirty="0" err="1" smtClean="0"/>
              <a:t>npm</a:t>
            </a:r>
            <a:r>
              <a:rPr lang="en-US" altLang="ko-KR" i="1" dirty="0" smtClean="0"/>
              <a:t> install –g </a:t>
            </a:r>
            <a:r>
              <a:rPr lang="en-US" altLang="ko-KR" i="1" dirty="0" err="1" smtClean="0"/>
              <a:t>ionic@beta</a:t>
            </a:r>
            <a:endParaRPr lang="en-US" altLang="ko-KR" dirty="0"/>
          </a:p>
          <a:p>
            <a:pPr lvl="1"/>
            <a:r>
              <a:rPr lang="en-US" altLang="ko-KR" i="1" dirty="0" err="1" smtClean="0"/>
              <a:t>npm</a:t>
            </a:r>
            <a:r>
              <a:rPr lang="en-US" altLang="ko-KR" i="1" dirty="0" smtClean="0"/>
              <a:t> </a:t>
            </a:r>
            <a:r>
              <a:rPr lang="en-US" altLang="ko-KR" i="1" dirty="0" smtClean="0"/>
              <a:t>install –g </a:t>
            </a:r>
            <a:r>
              <a:rPr lang="en-US" altLang="ko-KR" i="1" dirty="0" err="1" smtClean="0"/>
              <a:t>cordova</a:t>
            </a:r>
            <a:endParaRPr lang="en-US" altLang="ko-KR" i="1" dirty="0" smtClean="0"/>
          </a:p>
          <a:p>
            <a:pPr lvl="1"/>
            <a:endParaRPr lang="en-US" altLang="ko-KR" i="1" dirty="0" smtClean="0"/>
          </a:p>
          <a:p>
            <a:r>
              <a:rPr lang="ko-KR" altLang="en-US" dirty="0" smtClean="0"/>
              <a:t>설치 확인</a:t>
            </a:r>
            <a:endParaRPr lang="en-US" altLang="ko-KR" dirty="0" smtClean="0"/>
          </a:p>
          <a:p>
            <a:pPr lvl="1"/>
            <a:r>
              <a:rPr lang="en-US" altLang="ko-KR" i="1" dirty="0" smtClean="0"/>
              <a:t>ionic start </a:t>
            </a:r>
            <a:r>
              <a:rPr lang="en-US" altLang="ko-KR" i="1" dirty="0" err="1" smtClean="0"/>
              <a:t>myTestApp</a:t>
            </a:r>
            <a:r>
              <a:rPr lang="en-US" altLang="ko-KR" i="1" dirty="0" smtClean="0"/>
              <a:t> --v2</a:t>
            </a:r>
          </a:p>
          <a:p>
            <a:pPr lvl="1"/>
            <a:r>
              <a:rPr lang="en-US" altLang="ko-KR" i="1" dirty="0" smtClean="0"/>
              <a:t>cd </a:t>
            </a:r>
            <a:r>
              <a:rPr lang="en-US" altLang="ko-KR" i="1" dirty="0" err="1" smtClean="0"/>
              <a:t>myTestApp</a:t>
            </a:r>
            <a:endParaRPr lang="en-US" altLang="ko-KR" i="1" dirty="0"/>
          </a:p>
          <a:p>
            <a:pPr lvl="1"/>
            <a:r>
              <a:rPr lang="en-US" altLang="ko-KR" i="1" dirty="0" smtClean="0"/>
              <a:t>ionic serve</a:t>
            </a:r>
            <a:endParaRPr lang="en-US" altLang="ko-KR" i="1" dirty="0"/>
          </a:p>
        </p:txBody>
      </p:sp>
    </p:spTree>
    <p:extLst>
      <p:ext uri="{BB962C8B-B14F-4D97-AF65-F5344CB8AC3E}">
        <p14:creationId xmlns:p14="http://schemas.microsoft.com/office/powerpoint/2010/main" val="278897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Atom editor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hlinkClick r:id="rId2"/>
              </a:rPr>
              <a:t>https://atom.io</a:t>
            </a:r>
            <a:r>
              <a:rPr lang="en-US" altLang="ko-KR" dirty="0" smtClean="0">
                <a:hlinkClick r:id="rId2"/>
              </a:rPr>
              <a:t>/</a:t>
            </a:r>
            <a:endParaRPr lang="en-US" altLang="ko-KR" dirty="0" smtClean="0"/>
          </a:p>
          <a:p>
            <a:r>
              <a:rPr lang="ko-KR" altLang="en-US" dirty="0" smtClean="0"/>
              <a:t>홈페이지에서 설치파일 다운로드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grpSp>
        <p:nvGrpSpPr>
          <p:cNvPr id="8" name="그룹 7"/>
          <p:cNvGrpSpPr/>
          <p:nvPr/>
        </p:nvGrpSpPr>
        <p:grpSpPr>
          <a:xfrm>
            <a:off x="2049388" y="3246459"/>
            <a:ext cx="5045223" cy="3257550"/>
            <a:chOff x="1688952" y="2372519"/>
            <a:chExt cx="5045223" cy="325755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9825" y="2372519"/>
              <a:ext cx="4324350" cy="3257550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3560494" y="4580092"/>
              <a:ext cx="2581361" cy="6554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>
              <a:off x="1688952" y="4928050"/>
              <a:ext cx="18715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9318731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D84FC8CB-6EC4-4DF9-8F1B-F7C62152C636}" vid="{FB6A6BF0-6C5B-4FA1-A264-AC18579D3CE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76</TotalTime>
  <Words>76</Words>
  <Application>Microsoft Office PowerPoint</Application>
  <PresentationFormat>화면 슬라이드 쇼(4:3)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맑은 고딕</vt:lpstr>
      <vt:lpstr>Arial</vt:lpstr>
      <vt:lpstr>Calibri</vt:lpstr>
      <vt:lpstr>Calibri Light</vt:lpstr>
      <vt:lpstr>theme1</vt:lpstr>
      <vt:lpstr>ionic2 프레임워크  개발 준비</vt:lpstr>
      <vt:lpstr>목차</vt:lpstr>
      <vt:lpstr>Node.js설치</vt:lpstr>
      <vt:lpstr>Ionic2 설치</vt:lpstr>
      <vt:lpstr>Ionic2 설치</vt:lpstr>
      <vt:lpstr>Atom editor 설치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ionic2 프레임워크  개발 준비</dc:title>
  <dc:creator>Kim</dc:creator>
  <cp:lastModifiedBy>Kim</cp:lastModifiedBy>
  <cp:revision>8</cp:revision>
  <dcterms:created xsi:type="dcterms:W3CDTF">2016-09-09T06:07:32Z</dcterms:created>
  <dcterms:modified xsi:type="dcterms:W3CDTF">2016-09-09T13:40:39Z</dcterms:modified>
</cp:coreProperties>
</file>