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0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F41F6-441D-4872-AA05-7B791B692026}" type="datetimeFigureOut">
              <a:rPr lang="ko-KR" altLang="en-US" smtClean="0"/>
              <a:t>2016-09-09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802F1-7A4A-483B-98F1-10E7767448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4733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F41F6-441D-4872-AA05-7B791B692026}" type="datetimeFigureOut">
              <a:rPr lang="ko-KR" altLang="en-US" smtClean="0"/>
              <a:t>2016-09-09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802F1-7A4A-483B-98F1-10E7767448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9910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F41F6-441D-4872-AA05-7B791B692026}" type="datetimeFigureOut">
              <a:rPr lang="ko-KR" altLang="en-US" smtClean="0"/>
              <a:t>2016-09-09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802F1-7A4A-483B-98F1-10E7767448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93961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F41F6-441D-4872-AA05-7B791B692026}" type="datetimeFigureOut">
              <a:rPr lang="ko-KR" altLang="en-US" smtClean="0"/>
              <a:t>2016-09-09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802F1-7A4A-483B-98F1-10E7767448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2034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F41F6-441D-4872-AA05-7B791B692026}" type="datetimeFigureOut">
              <a:rPr lang="ko-KR" altLang="en-US" smtClean="0"/>
              <a:t>2016-09-09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802F1-7A4A-483B-98F1-10E7767448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3876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F41F6-441D-4872-AA05-7B791B692026}" type="datetimeFigureOut">
              <a:rPr lang="ko-KR" altLang="en-US" smtClean="0"/>
              <a:t>2016-09-09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802F1-7A4A-483B-98F1-10E7767448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2137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F41F6-441D-4872-AA05-7B791B692026}" type="datetimeFigureOut">
              <a:rPr lang="ko-KR" altLang="en-US" smtClean="0"/>
              <a:t>2016-09-09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802F1-7A4A-483B-98F1-10E7767448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505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F41F6-441D-4872-AA05-7B791B692026}" type="datetimeFigureOut">
              <a:rPr lang="ko-KR" altLang="en-US" smtClean="0"/>
              <a:t>2016-09-09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802F1-7A4A-483B-98F1-10E7767448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4397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F41F6-441D-4872-AA05-7B791B692026}" type="datetimeFigureOut">
              <a:rPr lang="ko-KR" altLang="en-US" smtClean="0"/>
              <a:t>2016-09-09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802F1-7A4A-483B-98F1-10E7767448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2287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F41F6-441D-4872-AA05-7B791B692026}" type="datetimeFigureOut">
              <a:rPr lang="ko-KR" altLang="en-US" smtClean="0"/>
              <a:t>2016-09-09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802F1-7A4A-483B-98F1-10E7767448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5513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F41F6-441D-4872-AA05-7B791B692026}" type="datetimeFigureOut">
              <a:rPr lang="ko-KR" altLang="en-US" smtClean="0"/>
              <a:t>2016-09-09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802F1-7A4A-483B-98F1-10E7767448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5909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BF41F6-441D-4872-AA05-7B791B692026}" type="datetimeFigureOut">
              <a:rPr lang="ko-KR" altLang="en-US" smtClean="0"/>
              <a:t>2016-09-09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802F1-7A4A-483B-98F1-10E7767448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8202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nodejs.org/ko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atom.io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ionic2 </a:t>
            </a:r>
            <a:r>
              <a:rPr lang="ko-KR" altLang="en-US" dirty="0" smtClean="0"/>
              <a:t>프레임워크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개발 준비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78810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altLang="ko-KR" dirty="0" smtClean="0"/>
              <a:t>Node.js</a:t>
            </a:r>
            <a:r>
              <a:rPr lang="ko-KR" altLang="en-US" dirty="0" smtClean="0"/>
              <a:t>설치</a:t>
            </a:r>
            <a:endParaRPr lang="en-US" altLang="ko-KR" dirty="0" smtClean="0"/>
          </a:p>
          <a:p>
            <a:pPr marL="514350" indent="-514350">
              <a:buFont typeface="+mj-lt"/>
              <a:buAutoNum type="arabicPeriod"/>
            </a:pPr>
            <a:r>
              <a:rPr lang="en-US" altLang="ko-KR" dirty="0" smtClean="0"/>
              <a:t>ionic2 </a:t>
            </a:r>
            <a:r>
              <a:rPr lang="ko-KR" altLang="en-US" dirty="0" smtClean="0"/>
              <a:t>설치</a:t>
            </a:r>
            <a:endParaRPr lang="en-US" altLang="ko-KR" dirty="0" smtClean="0"/>
          </a:p>
          <a:p>
            <a:pPr marL="514350" indent="-514350">
              <a:buFont typeface="+mj-lt"/>
              <a:buAutoNum type="arabicPeriod"/>
            </a:pPr>
            <a:r>
              <a:rPr lang="en-US" altLang="ko-KR" dirty="0" smtClean="0"/>
              <a:t>atom editor </a:t>
            </a:r>
            <a:r>
              <a:rPr lang="ko-KR" altLang="en-US" dirty="0" smtClean="0"/>
              <a:t>설치</a:t>
            </a:r>
            <a:endParaRPr lang="en-US" altLang="ko-KR" dirty="0" smtClean="0"/>
          </a:p>
          <a:p>
            <a:pPr marL="514350" indent="-514350">
              <a:buFont typeface="+mj-lt"/>
              <a:buAutoNum type="arabicPeriod"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36108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Node.js</a:t>
            </a:r>
            <a:r>
              <a:rPr lang="ko-KR" altLang="en-US" dirty="0" smtClean="0"/>
              <a:t>설치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>
                <a:hlinkClick r:id="rId2"/>
              </a:rPr>
              <a:t>https://nodejs.org/ko</a:t>
            </a:r>
            <a:r>
              <a:rPr lang="en-US" altLang="ko-KR" dirty="0" smtClean="0">
                <a:hlinkClick r:id="rId2"/>
              </a:rPr>
              <a:t>/</a:t>
            </a:r>
            <a:endParaRPr lang="en-US" altLang="ko-KR" dirty="0" smtClean="0"/>
          </a:p>
          <a:p>
            <a:r>
              <a:rPr lang="en-US" altLang="ko-KR" dirty="0" smtClean="0"/>
              <a:t>node.js </a:t>
            </a:r>
            <a:r>
              <a:rPr lang="ko-KR" altLang="en-US" dirty="0" smtClean="0"/>
              <a:t>홈페이지에서 설치파일 다운로드</a:t>
            </a:r>
            <a:r>
              <a:rPr lang="en-US" altLang="ko-KR" dirty="0" smtClean="0"/>
              <a:t>,</a:t>
            </a:r>
            <a:r>
              <a:rPr lang="ko-KR" altLang="en-US" dirty="0" smtClean="0"/>
              <a:t> 실행</a:t>
            </a:r>
            <a:endParaRPr lang="en-US" altLang="ko-KR" dirty="0" smtClean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2465" y="3011839"/>
            <a:ext cx="6200775" cy="2533650"/>
          </a:xfrm>
          <a:prstGeom prst="rect">
            <a:avLst/>
          </a:prstGeom>
        </p:spPr>
      </p:pic>
      <p:sp>
        <p:nvSpPr>
          <p:cNvPr id="5" name="직사각형 4"/>
          <p:cNvSpPr/>
          <p:nvPr/>
        </p:nvSpPr>
        <p:spPr>
          <a:xfrm>
            <a:off x="2419518" y="4345423"/>
            <a:ext cx="2209126" cy="8253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7" name="직선 화살표 연결선 6"/>
          <p:cNvCxnSpPr/>
          <p:nvPr/>
        </p:nvCxnSpPr>
        <p:spPr>
          <a:xfrm>
            <a:off x="760651" y="4758117"/>
            <a:ext cx="1658867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9106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I</a:t>
            </a:r>
            <a:r>
              <a:rPr lang="en-US" altLang="ko-KR" dirty="0" smtClean="0"/>
              <a:t>onic2 </a:t>
            </a:r>
            <a:r>
              <a:rPr lang="ko-KR" altLang="en-US" dirty="0" smtClean="0"/>
              <a:t>설치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Node.js</a:t>
            </a:r>
            <a:r>
              <a:rPr lang="ko-KR" altLang="en-US" dirty="0" smtClean="0"/>
              <a:t>의 </a:t>
            </a:r>
            <a:r>
              <a:rPr lang="en-US" altLang="ko-KR" dirty="0" err="1" smtClean="0"/>
              <a:t>npm</a:t>
            </a:r>
            <a:r>
              <a:rPr lang="ko-KR" altLang="en-US" dirty="0" smtClean="0"/>
              <a:t>을 이용하여 </a:t>
            </a:r>
            <a:r>
              <a:rPr lang="en-US" altLang="ko-KR" dirty="0" smtClean="0"/>
              <a:t>ionic2</a:t>
            </a:r>
            <a:r>
              <a:rPr lang="ko-KR" altLang="en-US" dirty="0" smtClean="0"/>
              <a:t>를 설치</a:t>
            </a:r>
            <a:endParaRPr lang="en-US" altLang="ko-KR" dirty="0" smtClean="0"/>
          </a:p>
          <a:p>
            <a:r>
              <a:rPr lang="ko-KR" altLang="en-US" dirty="0" smtClean="0"/>
              <a:t>명령프롬프트에서 </a:t>
            </a:r>
            <a:r>
              <a:rPr lang="ko-KR" altLang="en-US" dirty="0" smtClean="0"/>
              <a:t>커맨드를 입력하여 설치</a:t>
            </a:r>
            <a:endParaRPr lang="en-US" altLang="ko-KR" dirty="0" smtClean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1262" y="3722793"/>
            <a:ext cx="4181475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533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Ionic2 </a:t>
            </a:r>
            <a:r>
              <a:rPr lang="ko-KR" altLang="en-US" dirty="0" smtClean="0"/>
              <a:t>설치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ionic2 </a:t>
            </a:r>
            <a:r>
              <a:rPr lang="ko-KR" altLang="en-US" dirty="0" smtClean="0"/>
              <a:t>설치를 위한 </a:t>
            </a:r>
            <a:r>
              <a:rPr lang="en-US" altLang="ko-KR" dirty="0" err="1" smtClean="0"/>
              <a:t>npm</a:t>
            </a:r>
            <a:r>
              <a:rPr lang="en-US" altLang="ko-KR" dirty="0" smtClean="0"/>
              <a:t> </a:t>
            </a:r>
            <a:r>
              <a:rPr lang="ko-KR" altLang="en-US" dirty="0" smtClean="0"/>
              <a:t>명령어</a:t>
            </a:r>
            <a:endParaRPr lang="en-US" altLang="ko-KR" dirty="0" smtClean="0"/>
          </a:p>
          <a:p>
            <a:pPr lvl="1"/>
            <a:r>
              <a:rPr lang="en-US" altLang="ko-KR" i="1" dirty="0" err="1" smtClean="0"/>
              <a:t>npm</a:t>
            </a:r>
            <a:r>
              <a:rPr lang="en-US" altLang="ko-KR" i="1" dirty="0" smtClean="0"/>
              <a:t> install –g </a:t>
            </a:r>
            <a:r>
              <a:rPr lang="en-US" altLang="ko-KR" i="1" dirty="0" err="1" smtClean="0"/>
              <a:t>ionic@beta</a:t>
            </a:r>
            <a:endParaRPr lang="en-US" altLang="ko-KR" dirty="0"/>
          </a:p>
          <a:p>
            <a:pPr lvl="1"/>
            <a:r>
              <a:rPr lang="en-US" altLang="ko-KR" i="1" dirty="0" err="1" smtClean="0"/>
              <a:t>npm</a:t>
            </a:r>
            <a:r>
              <a:rPr lang="en-US" altLang="ko-KR" i="1" dirty="0" smtClean="0"/>
              <a:t> </a:t>
            </a:r>
            <a:r>
              <a:rPr lang="en-US" altLang="ko-KR" i="1" dirty="0" smtClean="0"/>
              <a:t>install –g </a:t>
            </a:r>
            <a:r>
              <a:rPr lang="en-US" altLang="ko-KR" i="1" dirty="0" err="1" smtClean="0"/>
              <a:t>cordova</a:t>
            </a:r>
            <a:endParaRPr lang="en-US" altLang="ko-KR" i="1" dirty="0" smtClean="0"/>
          </a:p>
          <a:p>
            <a:pPr lvl="1"/>
            <a:endParaRPr lang="en-US" altLang="ko-KR" i="1" dirty="0" smtClean="0"/>
          </a:p>
          <a:p>
            <a:r>
              <a:rPr lang="ko-KR" altLang="en-US" dirty="0" smtClean="0"/>
              <a:t>설치 확인</a:t>
            </a:r>
            <a:endParaRPr lang="en-US" altLang="ko-KR" dirty="0" smtClean="0"/>
          </a:p>
          <a:p>
            <a:pPr lvl="1"/>
            <a:r>
              <a:rPr lang="en-US" altLang="ko-KR" i="1" dirty="0" smtClean="0"/>
              <a:t>ionic start </a:t>
            </a:r>
            <a:r>
              <a:rPr lang="en-US" altLang="ko-KR" i="1" dirty="0" err="1" smtClean="0"/>
              <a:t>myTestApp</a:t>
            </a:r>
            <a:r>
              <a:rPr lang="en-US" altLang="ko-KR" i="1" dirty="0" smtClean="0"/>
              <a:t> --v2</a:t>
            </a:r>
          </a:p>
          <a:p>
            <a:pPr lvl="1"/>
            <a:r>
              <a:rPr lang="en-US" altLang="ko-KR" i="1" dirty="0" smtClean="0"/>
              <a:t>cd </a:t>
            </a:r>
            <a:r>
              <a:rPr lang="en-US" altLang="ko-KR" i="1" dirty="0" err="1" smtClean="0"/>
              <a:t>myTestApp</a:t>
            </a:r>
            <a:endParaRPr lang="en-US" altLang="ko-KR" i="1" dirty="0"/>
          </a:p>
          <a:p>
            <a:pPr lvl="1"/>
            <a:r>
              <a:rPr lang="en-US" altLang="ko-KR" i="1" dirty="0" smtClean="0"/>
              <a:t>ionic serve</a:t>
            </a:r>
            <a:endParaRPr lang="en-US" altLang="ko-KR" i="1" dirty="0"/>
          </a:p>
        </p:txBody>
      </p:sp>
    </p:spTree>
    <p:extLst>
      <p:ext uri="{BB962C8B-B14F-4D97-AF65-F5344CB8AC3E}">
        <p14:creationId xmlns:p14="http://schemas.microsoft.com/office/powerpoint/2010/main" val="2788974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Atom editor </a:t>
            </a:r>
            <a:r>
              <a:rPr lang="ko-KR" altLang="en-US" dirty="0" smtClean="0"/>
              <a:t>설치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>
                <a:hlinkClick r:id="rId2"/>
              </a:rPr>
              <a:t>https://atom.io</a:t>
            </a:r>
            <a:r>
              <a:rPr lang="en-US" altLang="ko-KR" dirty="0" smtClean="0">
                <a:hlinkClick r:id="rId2"/>
              </a:rPr>
              <a:t>/</a:t>
            </a:r>
            <a:endParaRPr lang="en-US" altLang="ko-KR" dirty="0" smtClean="0"/>
          </a:p>
          <a:p>
            <a:r>
              <a:rPr lang="ko-KR" altLang="en-US" dirty="0" smtClean="0"/>
              <a:t>홈페이지에서 설치파일 다운로드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실행</a:t>
            </a:r>
            <a:endParaRPr lang="ko-KR" altLang="en-US" dirty="0"/>
          </a:p>
        </p:txBody>
      </p:sp>
      <p:grpSp>
        <p:nvGrpSpPr>
          <p:cNvPr id="8" name="그룹 7"/>
          <p:cNvGrpSpPr/>
          <p:nvPr/>
        </p:nvGrpSpPr>
        <p:grpSpPr>
          <a:xfrm>
            <a:off x="2049388" y="3246459"/>
            <a:ext cx="5045223" cy="3257550"/>
            <a:chOff x="1688952" y="2372519"/>
            <a:chExt cx="5045223" cy="3257550"/>
          </a:xfrm>
        </p:grpSpPr>
        <p:pic>
          <p:nvPicPr>
            <p:cNvPr id="4" name="그림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409825" y="2372519"/>
              <a:ext cx="4324350" cy="3257550"/>
            </a:xfrm>
            <a:prstGeom prst="rect">
              <a:avLst/>
            </a:prstGeom>
          </p:spPr>
        </p:pic>
        <p:sp>
          <p:nvSpPr>
            <p:cNvPr id="5" name="직사각형 4"/>
            <p:cNvSpPr/>
            <p:nvPr/>
          </p:nvSpPr>
          <p:spPr>
            <a:xfrm>
              <a:off x="3560494" y="4580092"/>
              <a:ext cx="2581361" cy="655455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6" name="직선 화살표 연결선 5"/>
            <p:cNvCxnSpPr/>
            <p:nvPr/>
          </p:nvCxnSpPr>
          <p:spPr>
            <a:xfrm>
              <a:off x="1688952" y="4928050"/>
              <a:ext cx="1871542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93187315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D84FC8CB-6EC4-4DF9-8F1B-F7C62152C636}" vid="{FB6A6BF0-6C5B-4FA1-A264-AC18579D3CE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76</TotalTime>
  <Words>76</Words>
  <Application>Microsoft Office PowerPoint</Application>
  <PresentationFormat>화면 슬라이드 쇼(4:3)</PresentationFormat>
  <Paragraphs>23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1" baseType="lpstr">
      <vt:lpstr>맑은 고딕</vt:lpstr>
      <vt:lpstr>Arial</vt:lpstr>
      <vt:lpstr>Calibri</vt:lpstr>
      <vt:lpstr>Calibri Light</vt:lpstr>
      <vt:lpstr>theme1</vt:lpstr>
      <vt:lpstr>ionic2 프레임워크  개발 준비</vt:lpstr>
      <vt:lpstr>목차</vt:lpstr>
      <vt:lpstr>Node.js설치</vt:lpstr>
      <vt:lpstr>Ionic2 설치</vt:lpstr>
      <vt:lpstr>Ionic2 설치</vt:lpstr>
      <vt:lpstr>Atom editor 설치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ionic2 프레임워크  개발 준비</dc:title>
  <dc:creator>Kim</dc:creator>
  <cp:lastModifiedBy>Kim</cp:lastModifiedBy>
  <cp:revision>8</cp:revision>
  <dcterms:created xsi:type="dcterms:W3CDTF">2016-09-09T06:07:32Z</dcterms:created>
  <dcterms:modified xsi:type="dcterms:W3CDTF">2016-09-09T13:40:39Z</dcterms:modified>
</cp:coreProperties>
</file>