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8.jpg" ContentType="image/png"/>
  <Override PartName="/ppt/media/image12.jpg" ContentType="image/png"/>
  <Override PartName="/ppt/media/image19.jpg" ContentType="image/png"/>
  <Override PartName="/ppt/media/image20.jpg" ContentType="image/png"/>
  <Override PartName="/ppt/media/image21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91" r:id="rId2"/>
    <p:sldId id="287" r:id="rId3"/>
    <p:sldId id="327" r:id="rId4"/>
    <p:sldId id="346" r:id="rId5"/>
    <p:sldId id="328" r:id="rId6"/>
    <p:sldId id="329" r:id="rId7"/>
    <p:sldId id="330" r:id="rId8"/>
    <p:sldId id="331" r:id="rId9"/>
    <p:sldId id="333" r:id="rId10"/>
    <p:sldId id="334" r:id="rId11"/>
    <p:sldId id="332" r:id="rId12"/>
    <p:sldId id="335" r:id="rId13"/>
    <p:sldId id="336" r:id="rId14"/>
    <p:sldId id="337" r:id="rId15"/>
    <p:sldId id="338" r:id="rId16"/>
    <p:sldId id="339" r:id="rId17"/>
    <p:sldId id="340" r:id="rId18"/>
    <p:sldId id="341" r:id="rId19"/>
    <p:sldId id="342" r:id="rId20"/>
    <p:sldId id="343" r:id="rId21"/>
    <p:sldId id="344" r:id="rId22"/>
    <p:sldId id="345" r:id="rId23"/>
    <p:sldId id="286" r:id="rId24"/>
  </p:sldIdLst>
  <p:sldSz cx="9144000" cy="6858000" type="screen4x3"/>
  <p:notesSz cx="6797675" cy="992822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80" autoAdjust="0"/>
    <p:restoredTop sz="78525" autoAdjust="0"/>
  </p:normalViewPr>
  <p:slideViewPr>
    <p:cSldViewPr>
      <p:cViewPr varScale="1">
        <p:scale>
          <a:sx n="95" d="100"/>
          <a:sy n="95" d="100"/>
        </p:scale>
        <p:origin x="204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1866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495668-1827-4746-B646-088A2E32A84D}" type="datetimeFigureOut">
              <a:rPr lang="ko-KR" altLang="en-US" smtClean="0"/>
              <a:pPr/>
              <a:t>2016-03-03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48C451-D660-46A3-8E69-2A48E13040C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95911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2"/>
          </a:xfrm>
          <a:prstGeom prst="rect">
            <a:avLst/>
          </a:prstGeom>
        </p:spPr>
        <p:txBody>
          <a:bodyPr vert="horz" lIns="95561" tIns="47781" rIns="95561" bIns="47781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2"/>
          </a:xfrm>
          <a:prstGeom prst="rect">
            <a:avLst/>
          </a:prstGeom>
        </p:spPr>
        <p:txBody>
          <a:bodyPr vert="horz" lIns="95561" tIns="47781" rIns="95561" bIns="47781" rtlCol="0"/>
          <a:lstStyle>
            <a:lvl1pPr algn="r">
              <a:defRPr sz="1200"/>
            </a:lvl1pPr>
          </a:lstStyle>
          <a:p>
            <a:fld id="{C8A0C118-1836-419E-91B9-BCFA240D580C}" type="datetimeFigureOut">
              <a:rPr lang="ko-KR" altLang="en-US" smtClean="0"/>
              <a:pPr/>
              <a:t>2016-03-03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1" tIns="47781" rIns="95561" bIns="47781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2"/>
          </a:xfrm>
          <a:prstGeom prst="rect">
            <a:avLst/>
          </a:prstGeom>
        </p:spPr>
        <p:txBody>
          <a:bodyPr vert="horz" lIns="95561" tIns="47781" rIns="95561" bIns="47781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2"/>
          </a:xfrm>
          <a:prstGeom prst="rect">
            <a:avLst/>
          </a:prstGeom>
        </p:spPr>
        <p:txBody>
          <a:bodyPr vert="horz" lIns="95561" tIns="47781" rIns="95561" bIns="47781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2"/>
          </a:xfrm>
          <a:prstGeom prst="rect">
            <a:avLst/>
          </a:prstGeom>
        </p:spPr>
        <p:txBody>
          <a:bodyPr vert="horz" lIns="95561" tIns="47781" rIns="95561" bIns="47781" rtlCol="0" anchor="b"/>
          <a:lstStyle>
            <a:lvl1pPr algn="r">
              <a:defRPr sz="1200"/>
            </a:lvl1pPr>
          </a:lstStyle>
          <a:p>
            <a:fld id="{3FF50D90-8D2F-4E4F-B1A6-565029CEDE4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8319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50D90-8D2F-4E4F-B1A6-565029CEDE4D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6700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OAuth</a:t>
            </a:r>
            <a:r>
              <a:rPr lang="ko-KR" altLang="en-US" dirty="0" smtClean="0"/>
              <a:t>의 다양한 인증 방식 중에서 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50D90-8D2F-4E4F-B1A6-565029CEDE4D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776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2467744"/>
            <a:ext cx="9144000" cy="153732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12549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" name="Rectangle 18"/>
          <p:cNvSpPr>
            <a:spLocks noChangeArrowheads="1"/>
          </p:cNvSpPr>
          <p:nvPr userDrawn="1"/>
        </p:nvSpPr>
        <p:spPr bwMode="gray">
          <a:xfrm>
            <a:off x="0" y="2463552"/>
            <a:ext cx="8229600" cy="1537320"/>
          </a:xfrm>
          <a:prstGeom prst="rect">
            <a:avLst/>
          </a:prstGeom>
          <a:gradFill rotWithShape="1">
            <a:gsLst>
              <a:gs pos="0">
                <a:srgbClr val="A40000"/>
              </a:gs>
              <a:gs pos="100000">
                <a:schemeClr val="tx2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905000" y="4581128"/>
            <a:ext cx="5181600" cy="1362472"/>
          </a:xfrm>
        </p:spPr>
        <p:txBody>
          <a:bodyPr>
            <a:normAutofit/>
          </a:bodyPr>
          <a:lstStyle>
            <a:lvl1pPr marL="0" indent="0" algn="ctr">
              <a:buFont typeface="Wingdings" pitchFamily="2" charset="2"/>
              <a:buNone/>
              <a:defRPr sz="2400"/>
            </a:lvl1pPr>
          </a:lstStyle>
          <a:p>
            <a:r>
              <a:rPr lang="ko-KR" altLang="en-US" dirty="0" smtClean="0"/>
              <a:t>마스터 부제목 스타일 편집</a:t>
            </a:r>
            <a:endParaRPr lang="en-US" altLang="ko-KR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28600" y="6477000"/>
            <a:ext cx="2895600" cy="244475"/>
          </a:xfrm>
        </p:spPr>
        <p:txBody>
          <a:bodyPr/>
          <a:lstStyle>
            <a:lvl1pPr algn="ctr">
              <a:defRPr sz="1200">
                <a:latin typeface="Arial" charset="0"/>
              </a:defRPr>
            </a:lvl1pPr>
          </a:lstStyle>
          <a:p>
            <a:r>
              <a:rPr lang="en-US" altLang="ko-KR" smtClean="0"/>
              <a:t>Data Engineering Lab</a:t>
            </a:r>
            <a:endParaRPr lang="en-US" altLang="ko-KR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 sz="1200" b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EC860FE6-8308-47DF-9AC8-988AC369A0F3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0"/>
            <a:ext cx="7924800" cy="68580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en-US" altLang="ko-KR" dirty="0"/>
          </a:p>
        </p:txBody>
      </p:sp>
      <p:pic>
        <p:nvPicPr>
          <p:cNvPr id="10" name="Picture 2" descr="D:\New Folder\9_6.gi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2500298" cy="5728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43956" cy="725470"/>
          </a:xfrm>
        </p:spPr>
        <p:txBody>
          <a:bodyPr/>
          <a:lstStyle>
            <a:lvl1pPr>
              <a:defRPr baseline="0">
                <a:latin typeface="+mn-ea"/>
                <a:ea typeface="+mn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763688" y="1329513"/>
            <a:ext cx="6949436" cy="4763783"/>
          </a:xfrm>
          <a:ln>
            <a:noFill/>
          </a:ln>
        </p:spPr>
        <p:txBody>
          <a:bodyPr/>
          <a:lstStyle>
            <a:lvl1pPr marL="457200" indent="-457200">
              <a:lnSpc>
                <a:spcPct val="150000"/>
              </a:lnSpc>
              <a:buFont typeface="+mj-lt"/>
              <a:buAutoNum type="arabicPeriod"/>
              <a:defRPr sz="2000" baseline="0">
                <a:latin typeface="+mn-lt"/>
                <a:ea typeface="+mn-ea"/>
              </a:defRPr>
            </a:lvl1pPr>
            <a:lvl2pPr marL="914400" indent="-457200">
              <a:buFont typeface="+mj-lt"/>
              <a:buAutoNum type="arabicPeriod"/>
              <a:defRPr baseline="0">
                <a:latin typeface="+mn-lt"/>
                <a:ea typeface="+mn-ea"/>
              </a:defRPr>
            </a:lvl2pPr>
            <a:lvl3pPr>
              <a:defRPr sz="1800" baseline="0">
                <a:latin typeface="+mn-lt"/>
                <a:ea typeface="+mn-ea"/>
              </a:defRPr>
            </a:lvl3pPr>
            <a:lvl4pPr>
              <a:defRPr baseline="0">
                <a:latin typeface="+mn-lt"/>
                <a:ea typeface="+mn-ea"/>
              </a:defRPr>
            </a:lvl4pPr>
            <a:lvl5pPr>
              <a:defRPr baseline="0">
                <a:latin typeface="+mn-lt"/>
                <a:ea typeface="+mn-ea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cxnSp>
        <p:nvCxnSpPr>
          <p:cNvPr id="8" name="직선 연결선 7"/>
          <p:cNvCxnSpPr/>
          <p:nvPr/>
        </p:nvCxnSpPr>
        <p:spPr>
          <a:xfrm>
            <a:off x="428596" y="1000108"/>
            <a:ext cx="8715404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D:\New Folder\9_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500834"/>
            <a:ext cx="1558926" cy="357166"/>
          </a:xfrm>
          <a:prstGeom prst="rect">
            <a:avLst/>
          </a:prstGeom>
          <a:noFill/>
        </p:spPr>
      </p:pic>
      <p:pic>
        <p:nvPicPr>
          <p:cNvPr id="11" name="Picture 2" descr="D:\New Folder\9_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500834"/>
            <a:ext cx="1558926" cy="357166"/>
          </a:xfrm>
          <a:prstGeom prst="rect">
            <a:avLst/>
          </a:prstGeom>
          <a:noFill/>
        </p:spPr>
      </p:pic>
      <p:sp>
        <p:nvSpPr>
          <p:cNvPr id="12" name="바닥글 개체 틀 4"/>
          <p:cNvSpPr txBox="1">
            <a:spLocks/>
          </p:cNvSpPr>
          <p:nvPr userDrawn="1"/>
        </p:nvSpPr>
        <p:spPr>
          <a:xfrm>
            <a:off x="5357786" y="6572248"/>
            <a:ext cx="3786214" cy="285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 Engineering Lab</a:t>
            </a:r>
            <a:endParaRPr kumimoji="0" lang="ko-KR" alt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5096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43956" cy="725470"/>
          </a:xfrm>
        </p:spPr>
        <p:txBody>
          <a:bodyPr/>
          <a:lstStyle>
            <a:lvl1pPr>
              <a:defRPr baseline="0">
                <a:latin typeface="+mn-ea"/>
                <a:ea typeface="+mn-ea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+mn-lt"/>
                <a:ea typeface="+mn-ea"/>
              </a:defRPr>
            </a:lvl1pPr>
            <a:lvl2pPr>
              <a:defRPr baseline="0">
                <a:latin typeface="+mn-lt"/>
                <a:ea typeface="+mn-ea"/>
              </a:defRPr>
            </a:lvl2pPr>
            <a:lvl3pPr>
              <a:defRPr baseline="0">
                <a:latin typeface="+mn-lt"/>
                <a:ea typeface="+mn-ea"/>
              </a:defRPr>
            </a:lvl3pPr>
            <a:lvl4pPr>
              <a:defRPr baseline="0">
                <a:latin typeface="+mn-lt"/>
                <a:ea typeface="+mn-ea"/>
              </a:defRPr>
            </a:lvl4pPr>
            <a:lvl5pPr>
              <a:defRPr baseline="0">
                <a:latin typeface="+mn-lt"/>
                <a:ea typeface="+mn-ea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cxnSp>
        <p:nvCxnSpPr>
          <p:cNvPr id="8" name="직선 연결선 7"/>
          <p:cNvCxnSpPr/>
          <p:nvPr/>
        </p:nvCxnSpPr>
        <p:spPr>
          <a:xfrm>
            <a:off x="428596" y="1000108"/>
            <a:ext cx="8715404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D:\New Folder\9_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500834"/>
            <a:ext cx="1558926" cy="357166"/>
          </a:xfrm>
          <a:prstGeom prst="rect">
            <a:avLst/>
          </a:prstGeom>
          <a:noFill/>
        </p:spPr>
      </p:pic>
      <p:cxnSp>
        <p:nvCxnSpPr>
          <p:cNvPr id="10" name="직선 연결선 9"/>
          <p:cNvCxnSpPr/>
          <p:nvPr/>
        </p:nvCxnSpPr>
        <p:spPr>
          <a:xfrm>
            <a:off x="428596" y="1000108"/>
            <a:ext cx="8715404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D:\New Folder\9_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500834"/>
            <a:ext cx="1558926" cy="357166"/>
          </a:xfrm>
          <a:prstGeom prst="rect">
            <a:avLst/>
          </a:prstGeom>
          <a:noFill/>
        </p:spPr>
      </p:pic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>
          <a:xfrm>
            <a:off x="7452320" y="6572248"/>
            <a:ext cx="1691680" cy="285752"/>
          </a:xfrm>
        </p:spPr>
        <p:txBody>
          <a:bodyPr/>
          <a:lstStyle/>
          <a:p>
            <a:pPr algn="r"/>
            <a:r>
              <a:rPr lang="en-US" altLang="ko-KR" smtClean="0"/>
              <a:t>Data Engineering Lab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3579278" y="6525344"/>
            <a:ext cx="1928826" cy="285752"/>
          </a:xfrm>
          <a:prstGeom prst="rect">
            <a:avLst/>
          </a:prstGeom>
        </p:spPr>
        <p:txBody>
          <a:bodyPr/>
          <a:lstStyle>
            <a:lvl1pPr algn="ctr">
              <a:defRPr sz="1000"/>
            </a:lvl1pPr>
          </a:lstStyle>
          <a:p>
            <a:fld id="{51A1487E-DBED-4463-9CDC-DD4A939A644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2000240"/>
            <a:ext cx="9144000" cy="14287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14348" y="2071679"/>
            <a:ext cx="7772400" cy="1214446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2000232" y="3714752"/>
            <a:ext cx="6486516" cy="1500198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pic>
        <p:nvPicPr>
          <p:cNvPr id="8" name="Picture 2" descr="D:\New Folder\9_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141511"/>
            <a:ext cx="2500298" cy="572844"/>
          </a:xfrm>
          <a:prstGeom prst="rect">
            <a:avLst/>
          </a:prstGeom>
          <a:noFill/>
        </p:spPr>
      </p:pic>
      <p:sp>
        <p:nvSpPr>
          <p:cNvPr id="6" name="직사각형 5"/>
          <p:cNvSpPr/>
          <p:nvPr/>
        </p:nvSpPr>
        <p:spPr>
          <a:xfrm>
            <a:off x="0" y="2000240"/>
            <a:ext cx="9144000" cy="14287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Picture 2" descr="D:\New Folder\9_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141511"/>
            <a:ext cx="2500298" cy="5728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14422"/>
            <a:ext cx="8229600" cy="49117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5357786" y="6572248"/>
            <a:ext cx="3786214" cy="285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 algn="r"/>
            <a:r>
              <a:rPr lang="en-US" altLang="ko-KR" smtClean="0"/>
              <a:t>Data Engineering Lab</a:t>
            </a:r>
            <a:endParaRPr lang="ko-KR" altLang="en-US" dirty="0"/>
          </a:p>
        </p:txBody>
      </p:sp>
      <p:sp>
        <p:nvSpPr>
          <p:cNvPr id="11" name="Rectangle 15"/>
          <p:cNvSpPr>
            <a:spLocks noChangeArrowheads="1"/>
          </p:cNvSpPr>
          <p:nvPr userDrawn="1"/>
        </p:nvSpPr>
        <p:spPr bwMode="gray">
          <a:xfrm>
            <a:off x="0" y="-27384"/>
            <a:ext cx="9144000" cy="139824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12549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3" name="Rectangle 16"/>
          <p:cNvSpPr>
            <a:spLocks noChangeArrowheads="1"/>
          </p:cNvSpPr>
          <p:nvPr userDrawn="1"/>
        </p:nvSpPr>
        <p:spPr bwMode="gray">
          <a:xfrm>
            <a:off x="0" y="-27384"/>
            <a:ext cx="8229600" cy="139824"/>
          </a:xfrm>
          <a:prstGeom prst="rect">
            <a:avLst/>
          </a:prstGeom>
          <a:gradFill rotWithShape="1">
            <a:gsLst>
              <a:gs pos="0">
                <a:srgbClr val="A40000"/>
              </a:gs>
              <a:gs pos="100000">
                <a:schemeClr val="tx2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14" name="Picture 2" descr="D:\New Folder\9_6.gif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6500834"/>
            <a:ext cx="1558926" cy="357166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6" r:id="rId2"/>
    <p:sldLayoutId id="2147483662" r:id="rId3"/>
    <p:sldLayoutId id="2147483663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1" hangingPunct="1">
        <a:spcBef>
          <a:spcPct val="0"/>
        </a:spcBef>
        <a:buNone/>
        <a:defRPr sz="2800" b="1" kern="1200" baseline="0">
          <a:solidFill>
            <a:schemeClr val="tx1"/>
          </a:solidFill>
          <a:latin typeface="+mn-ea"/>
          <a:ea typeface="+mn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Wingdings" pitchFamily="2" charset="2"/>
        <a:buChar char="§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Wingdings" pitchFamily="2" charset="2"/>
        <a:buChar char="ü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39552" y="2924944"/>
            <a:ext cx="8424936" cy="685800"/>
          </a:xfrm>
        </p:spPr>
        <p:txBody>
          <a:bodyPr>
            <a:noAutofit/>
          </a:bodyPr>
          <a:lstStyle/>
          <a:p>
            <a:pPr algn="ctr"/>
            <a:r>
              <a:rPr lang="ko-KR" altLang="en-US" sz="4000" err="1" smtClean="0"/>
              <a:t>한이음</a:t>
            </a:r>
            <a:r>
              <a:rPr lang="ko-KR" altLang="en-US" sz="4000" dirty="0" smtClean="0"/>
              <a:t> </a:t>
            </a:r>
            <a:r>
              <a:rPr lang="ko-KR" altLang="en-US" sz="4000" dirty="0" err="1" smtClean="0"/>
              <a:t>메뉴얼</a:t>
            </a:r>
            <a:endParaRPr lang="ko-KR" altLang="en-US" sz="2800" dirty="0"/>
          </a:p>
        </p:txBody>
      </p:sp>
      <p:sp>
        <p:nvSpPr>
          <p:cNvPr id="6" name="부제목 2"/>
          <p:cNvSpPr txBox="1">
            <a:spLocks/>
          </p:cNvSpPr>
          <p:nvPr/>
        </p:nvSpPr>
        <p:spPr bwMode="black">
          <a:xfrm>
            <a:off x="1763688" y="4221088"/>
            <a:ext cx="5547320" cy="2304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Wingdings" pitchFamily="2" charset="2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Wingdings" pitchFamily="2" charset="2"/>
              <a:buChar char="ü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8938" indent="-388938" defTabSz="1038225">
              <a:lnSpc>
                <a:spcPct val="75000"/>
              </a:lnSpc>
              <a:buClr>
                <a:schemeClr val="tx1"/>
              </a:buClr>
              <a:buSzPct val="90000"/>
              <a:defRPr/>
            </a:pP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2016. 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03</a:t>
            </a: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pPr marL="388938" indent="-388938" defTabSz="1038225">
              <a:lnSpc>
                <a:spcPct val="75000"/>
              </a:lnSpc>
              <a:buClr>
                <a:schemeClr val="tx1"/>
              </a:buClr>
              <a:buSzPct val="90000"/>
              <a:defRPr/>
            </a:pPr>
            <a:endParaRPr lang="en-US" altLang="ko-KR" sz="1000" dirty="0" smtClean="0"/>
          </a:p>
          <a:p>
            <a:pPr marL="388938" indent="-388938" defTabSz="1038225">
              <a:lnSpc>
                <a:spcPct val="75000"/>
              </a:lnSpc>
              <a:buClr>
                <a:schemeClr val="tx1"/>
              </a:buClr>
              <a:buSzPct val="90000"/>
              <a:defRPr/>
            </a:pPr>
            <a:r>
              <a:rPr lang="en-US" altLang="ko-KR" dirty="0" err="1" smtClean="0"/>
              <a:t>Jihyun</a:t>
            </a:r>
            <a:r>
              <a:rPr lang="en-US" altLang="ko-KR" dirty="0" smtClean="0"/>
              <a:t> You</a:t>
            </a:r>
          </a:p>
          <a:p>
            <a:pPr marL="388938" indent="-388938" defTabSz="1038225">
              <a:lnSpc>
                <a:spcPct val="75000"/>
              </a:lnSpc>
              <a:buClr>
                <a:schemeClr val="tx1"/>
              </a:buClr>
              <a:buSzPct val="90000"/>
              <a:defRPr/>
            </a:pPr>
            <a:endParaRPr lang="en-US" altLang="ko-KR" sz="900" dirty="0" smtClean="0"/>
          </a:p>
          <a:p>
            <a:pPr marL="388938" lvl="0" indent="-388938" defTabSz="1038225">
              <a:lnSpc>
                <a:spcPct val="75000"/>
              </a:lnSpc>
              <a:buClr>
                <a:schemeClr val="tx1"/>
              </a:buClr>
              <a:buSzPct val="90000"/>
              <a:defRPr/>
            </a:pPr>
            <a:r>
              <a:rPr lang="en-US" altLang="ko-KR" sz="1600" dirty="0">
                <a:latin typeface="맑은 고딕" pitchFamily="50" charset="-127"/>
                <a:ea typeface="맑은 고딕" pitchFamily="50" charset="-127"/>
              </a:rPr>
              <a:t>Data Engineering Laboratory</a:t>
            </a:r>
          </a:p>
          <a:p>
            <a:pPr marL="388938" lvl="0" indent="-388938" defTabSz="1038225">
              <a:lnSpc>
                <a:spcPct val="75000"/>
              </a:lnSpc>
              <a:buClr>
                <a:schemeClr val="tx1"/>
              </a:buClr>
              <a:buSzPct val="90000"/>
              <a:defRPr/>
            </a:pPr>
            <a:r>
              <a:rPr lang="en-US" altLang="ko-KR" sz="1600" dirty="0">
                <a:latin typeface="맑은 고딕" pitchFamily="50" charset="-127"/>
                <a:ea typeface="맑은 고딕" pitchFamily="50" charset="-127"/>
              </a:rPr>
              <a:t>Department of Computer Engineering</a:t>
            </a:r>
          </a:p>
          <a:p>
            <a:pPr marL="388938" lvl="0" indent="-388938" defTabSz="1038225">
              <a:lnSpc>
                <a:spcPct val="75000"/>
              </a:lnSpc>
              <a:buClr>
                <a:schemeClr val="tx1"/>
              </a:buClr>
              <a:buSzPct val="90000"/>
              <a:defRPr/>
            </a:pPr>
            <a:r>
              <a:rPr lang="en-US" altLang="ko-KR" sz="1600" dirty="0" err="1">
                <a:latin typeface="맑은 고딕" pitchFamily="50" charset="-127"/>
                <a:ea typeface="맑은 고딕" pitchFamily="50" charset="-127"/>
              </a:rPr>
              <a:t>Myongji</a:t>
            </a:r>
            <a:r>
              <a:rPr lang="en-US" altLang="ko-KR" sz="1600" dirty="0">
                <a:latin typeface="맑은 고딕" pitchFamily="50" charset="-127"/>
                <a:ea typeface="맑은 고딕" pitchFamily="50" charset="-127"/>
              </a:rPr>
              <a:t> University</a:t>
            </a:r>
          </a:p>
          <a:p>
            <a:pPr marL="388938" indent="-388938" defTabSz="1038225">
              <a:lnSpc>
                <a:spcPct val="75000"/>
              </a:lnSpc>
              <a:buClr>
                <a:schemeClr val="tx1"/>
              </a:buClr>
              <a:buSzPct val="90000"/>
              <a:defRPr/>
            </a:pPr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  <a:p>
            <a:pPr marL="388938" indent="-388938" defTabSz="1038225">
              <a:lnSpc>
                <a:spcPct val="75000"/>
              </a:lnSpc>
              <a:buClr>
                <a:schemeClr val="tx1"/>
              </a:buClr>
              <a:buSzPct val="90000"/>
              <a:defRPr/>
            </a:pPr>
            <a:r>
              <a:rPr lang="en-US" altLang="ko-KR" sz="1700" dirty="0" smtClean="0">
                <a:latin typeface="맑은 고딕" pitchFamily="50" charset="-127"/>
                <a:ea typeface="맑은 고딕" pitchFamily="50" charset="-127"/>
              </a:rPr>
              <a:t>Email : jhyou8912@gmail.com</a:t>
            </a:r>
          </a:p>
          <a:p>
            <a:pPr marL="388938" indent="-388938" defTabSz="1038225">
              <a:lnSpc>
                <a:spcPct val="75000"/>
              </a:lnSpc>
              <a:buClr>
                <a:schemeClr val="tx1"/>
              </a:buClr>
              <a:buSzPct val="90000"/>
              <a:defRPr/>
            </a:pP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pPr marL="388938" indent="-388938" defTabSz="1038225">
              <a:lnSpc>
                <a:spcPct val="75000"/>
              </a:lnSpc>
              <a:buClr>
                <a:schemeClr val="tx1"/>
              </a:buClr>
              <a:buSzPct val="90000"/>
              <a:defRPr/>
            </a:pPr>
            <a:endParaRPr lang="en-US" altLang="ko-KR" sz="1700" dirty="0" smtClean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8793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A1487E-DBED-4463-9CDC-DD4A939A644F}" type="slidenum">
              <a:rPr lang="ko-KR" altLang="en-US" smtClean="0"/>
              <a:pPr/>
              <a:t>10</a:t>
            </a:fld>
            <a:endParaRPr lang="ko-KR" altLang="en-US" dirty="0"/>
          </a:p>
        </p:txBody>
      </p:sp>
      <p:pic>
        <p:nvPicPr>
          <p:cNvPr id="5" name="내용 개체 틀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553" y="1399289"/>
            <a:ext cx="6796894" cy="440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167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프로젝트 등록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A1487E-DBED-4463-9CDC-DD4A939A644F}" type="slidenum">
              <a:rPr lang="ko-KR" altLang="en-US" smtClean="0"/>
              <a:pPr/>
              <a:t>11</a:t>
            </a:fld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227" y="1406685"/>
            <a:ext cx="7902573" cy="4941188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2915816" y="1772817"/>
            <a:ext cx="792088" cy="288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597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프로젝트 개설</a:t>
            </a:r>
            <a:r>
              <a:rPr lang="en-US" altLang="ko-KR" dirty="0" smtClean="0"/>
              <a:t>(</a:t>
            </a:r>
            <a:r>
              <a:rPr lang="ko-KR" altLang="en-US" dirty="0" smtClean="0"/>
              <a:t>팀장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A1487E-DBED-4463-9CDC-DD4A939A644F}" type="slidenum">
              <a:rPr lang="ko-KR" altLang="en-US" smtClean="0"/>
              <a:pPr/>
              <a:t>12</a:t>
            </a:fld>
            <a:endParaRPr lang="ko-KR" altLang="en-US" dirty="0"/>
          </a:p>
        </p:txBody>
      </p:sp>
      <p:pic>
        <p:nvPicPr>
          <p:cNvPr id="5" name="내용 개체 틀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690628"/>
            <a:ext cx="6141094" cy="4834716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6439304" y="3963970"/>
            <a:ext cx="941008" cy="288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296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ko-KR" altLang="en-US" dirty="0" smtClean="0"/>
              <a:t>프로젝트 개설 시 </a:t>
            </a:r>
            <a:r>
              <a:rPr lang="en-US" altLang="ko-KR" dirty="0" smtClean="0"/>
              <a:t>‘</a:t>
            </a:r>
            <a:r>
              <a:rPr lang="ko-KR" altLang="en-US" dirty="0" err="1" smtClean="0"/>
              <a:t>서울어코드</a:t>
            </a:r>
            <a:r>
              <a:rPr lang="en-US" altLang="ko-KR" dirty="0" smtClean="0"/>
              <a:t>’ </a:t>
            </a:r>
            <a:r>
              <a:rPr lang="ko-KR" altLang="en-US" dirty="0" smtClean="0"/>
              <a:t>트랙으로 개설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A1487E-DBED-4463-9CDC-DD4A939A644F}" type="slidenum">
              <a:rPr lang="ko-KR" altLang="en-US" smtClean="0"/>
              <a:pPr/>
              <a:t>13</a:t>
            </a:fld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rcRect b="11706"/>
          <a:stretch/>
        </p:blipFill>
        <p:spPr>
          <a:xfrm>
            <a:off x="1568779" y="1772817"/>
            <a:ext cx="6006441" cy="4608512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2639752" y="3284984"/>
            <a:ext cx="3876463" cy="86409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337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A1487E-DBED-4463-9CDC-DD4A939A644F}" type="slidenum">
              <a:rPr lang="ko-KR" altLang="en-US" smtClean="0"/>
              <a:pPr/>
              <a:t>14</a:t>
            </a:fld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00108"/>
            <a:ext cx="5376863" cy="469582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6950" y="2018878"/>
            <a:ext cx="5564206" cy="4506466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7812360" y="5666568"/>
            <a:ext cx="473647" cy="288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342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프로젝트 참여</a:t>
            </a:r>
            <a:r>
              <a:rPr lang="en-US" altLang="ko-KR" dirty="0" smtClean="0"/>
              <a:t>(</a:t>
            </a:r>
            <a:r>
              <a:rPr lang="ko-KR" altLang="en-US" dirty="0" smtClean="0"/>
              <a:t>팀원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멘토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지도교수님</a:t>
            </a:r>
            <a:r>
              <a:rPr lang="en-US" altLang="ko-KR" dirty="0" smtClean="0"/>
              <a:t>, </a:t>
            </a:r>
            <a:r>
              <a:rPr lang="ko-KR" altLang="en-US" dirty="0" smtClean="0"/>
              <a:t>조교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A1487E-DBED-4463-9CDC-DD4A939A644F}" type="slidenum">
              <a:rPr lang="ko-KR" altLang="en-US" smtClean="0"/>
              <a:pPr/>
              <a:t>15</a:t>
            </a:fld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rcRect b="15040"/>
          <a:stretch/>
        </p:blipFill>
        <p:spPr>
          <a:xfrm>
            <a:off x="1540466" y="1700809"/>
            <a:ext cx="6377423" cy="4752528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1763688" y="4725144"/>
            <a:ext cx="3024336" cy="10801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103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A1487E-DBED-4463-9CDC-DD4A939A644F}" type="slidenum">
              <a:rPr lang="ko-KR" altLang="en-US" smtClean="0"/>
              <a:pPr/>
              <a:t>16</a:t>
            </a:fld>
            <a:endParaRPr lang="ko-KR" altLang="en-US" dirty="0"/>
          </a:p>
        </p:txBody>
      </p:sp>
      <p:pic>
        <p:nvPicPr>
          <p:cNvPr id="5" name="내용 개체 틀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2"/>
            <a:ext cx="5738146" cy="3744416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4427984" y="2547234"/>
            <a:ext cx="606770" cy="288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7" name="내용 개체 틀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78"/>
          <a:stretch/>
        </p:blipFill>
        <p:spPr>
          <a:xfrm>
            <a:off x="2210376" y="3035197"/>
            <a:ext cx="6790780" cy="3274123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6804248" y="5517232"/>
            <a:ext cx="360040" cy="288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6436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A1487E-DBED-4463-9CDC-DD4A939A644F}" type="slidenum">
              <a:rPr lang="ko-KR" altLang="en-US" smtClean="0"/>
              <a:pPr/>
              <a:t>17</a:t>
            </a:fld>
            <a:endParaRPr lang="ko-KR" altLang="en-US" dirty="0"/>
          </a:p>
        </p:txBody>
      </p:sp>
      <p:pic>
        <p:nvPicPr>
          <p:cNvPr id="5" name="내용 개체 틀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55" y="2276872"/>
            <a:ext cx="8061325" cy="2488943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876346" y="3320578"/>
            <a:ext cx="7416824" cy="4015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421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프로젝트 개설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개설자</a:t>
            </a:r>
            <a:r>
              <a:rPr lang="en-US" altLang="ko-KR" dirty="0" smtClean="0"/>
              <a:t>/</a:t>
            </a:r>
            <a:r>
              <a:rPr lang="ko-KR" altLang="en-US" dirty="0" smtClean="0"/>
              <a:t>팀장</a:t>
            </a:r>
            <a:r>
              <a:rPr lang="en-US" altLang="ko-KR" dirty="0" smtClean="0"/>
              <a:t>)</a:t>
            </a:r>
          </a:p>
          <a:p>
            <a:pPr lvl="1"/>
            <a:r>
              <a:rPr lang="ko-KR" altLang="en-US" dirty="0" smtClean="0"/>
              <a:t>팀원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멘토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지도교수님</a:t>
            </a:r>
            <a:r>
              <a:rPr lang="en-US" altLang="ko-KR" dirty="0" smtClean="0"/>
              <a:t>, </a:t>
            </a:r>
            <a:r>
              <a:rPr lang="ko-KR" altLang="en-US" dirty="0" smtClean="0"/>
              <a:t>조교 모두 참여한 상태에서 개설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A1487E-DBED-4463-9CDC-DD4A939A644F}" type="slidenum">
              <a:rPr lang="ko-KR" altLang="en-US" smtClean="0"/>
              <a:pPr/>
              <a:t>18</a:t>
            </a:fld>
            <a:endParaRPr lang="ko-KR" altLang="en-US" dirty="0"/>
          </a:p>
        </p:txBody>
      </p:sp>
      <p:grpSp>
        <p:nvGrpSpPr>
          <p:cNvPr id="7" name="그룹 6"/>
          <p:cNvGrpSpPr/>
          <p:nvPr/>
        </p:nvGrpSpPr>
        <p:grpSpPr>
          <a:xfrm>
            <a:off x="611560" y="2120032"/>
            <a:ext cx="7892252" cy="4405312"/>
            <a:chOff x="611560" y="2120032"/>
            <a:chExt cx="7892252" cy="4405312"/>
          </a:xfrm>
        </p:grpSpPr>
        <p:pic>
          <p:nvPicPr>
            <p:cNvPr id="5" name="내용 개체 틀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560" y="2120032"/>
              <a:ext cx="7892252" cy="4405312"/>
            </a:xfrm>
            <a:prstGeom prst="rect">
              <a:avLst/>
            </a:prstGeom>
          </p:spPr>
        </p:pic>
        <p:pic>
          <p:nvPicPr>
            <p:cNvPr id="6" name="내용 개체 틀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4" t="5975" r="5942" b="22347"/>
            <a:stretch/>
          </p:blipFill>
          <p:spPr>
            <a:xfrm>
              <a:off x="883815" y="3526879"/>
              <a:ext cx="7200800" cy="1728192"/>
            </a:xfrm>
            <a:prstGeom prst="rect">
              <a:avLst/>
            </a:prstGeom>
          </p:spPr>
        </p:pic>
      </p:grpSp>
      <p:sp>
        <p:nvSpPr>
          <p:cNvPr id="8" name="직사각형 7"/>
          <p:cNvSpPr/>
          <p:nvPr/>
        </p:nvSpPr>
        <p:spPr>
          <a:xfrm>
            <a:off x="7020272" y="5289087"/>
            <a:ext cx="982882" cy="51617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0215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A1487E-DBED-4463-9CDC-DD4A939A644F}" type="slidenum">
              <a:rPr lang="ko-KR" altLang="en-US" smtClean="0"/>
              <a:pPr/>
              <a:t>19</a:t>
            </a:fld>
            <a:endParaRPr lang="ko-KR" altLang="en-US" dirty="0"/>
          </a:p>
        </p:txBody>
      </p:sp>
      <p:pic>
        <p:nvPicPr>
          <p:cNvPr id="6" name="내용 개체 틀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471" y="1467636"/>
            <a:ext cx="6741058" cy="440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092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Contents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294967295"/>
          </p:nvPr>
        </p:nvSpPr>
        <p:spPr>
          <a:xfrm>
            <a:off x="0" y="6599238"/>
            <a:ext cx="1928813" cy="285750"/>
          </a:xfrm>
          <a:prstGeom prst="rect">
            <a:avLst/>
          </a:prstGeom>
        </p:spPr>
        <p:txBody>
          <a:bodyPr/>
          <a:lstStyle/>
          <a:p>
            <a:fld id="{51A1487E-DBED-4463-9CDC-DD4A939A644F}" type="slidenum">
              <a:rPr lang="ko-KR" altLang="en-US" smtClean="0"/>
              <a:pPr/>
              <a:t>2</a:t>
            </a:fld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467544" y="1124744"/>
            <a:ext cx="8424936" cy="4763783"/>
          </a:xfrm>
        </p:spPr>
        <p:txBody>
          <a:bodyPr>
            <a:normAutofit/>
          </a:bodyPr>
          <a:lstStyle/>
          <a:p>
            <a:r>
              <a:rPr lang="ko-KR" altLang="en-US" dirty="0" err="1" smtClean="0"/>
              <a:t>한이음</a:t>
            </a:r>
            <a:r>
              <a:rPr lang="ko-KR" altLang="en-US" dirty="0" smtClean="0"/>
              <a:t> 소개</a:t>
            </a:r>
            <a:endParaRPr lang="en-US" altLang="ko-KR" dirty="0" smtClean="0"/>
          </a:p>
          <a:p>
            <a:r>
              <a:rPr lang="ko-KR" altLang="en-US" dirty="0" smtClean="0"/>
              <a:t>회원 가입 </a:t>
            </a:r>
            <a:r>
              <a:rPr lang="en-US" altLang="ko-KR" dirty="0" smtClean="0"/>
              <a:t>&amp; </a:t>
            </a:r>
            <a:r>
              <a:rPr lang="ko-KR" altLang="en-US" dirty="0" smtClean="0"/>
              <a:t>로그인</a:t>
            </a:r>
            <a:endParaRPr lang="en-US" altLang="ko-KR" dirty="0" smtClean="0"/>
          </a:p>
          <a:p>
            <a:r>
              <a:rPr lang="ko-KR" altLang="en-US" dirty="0" smtClean="0"/>
              <a:t>프로젝트 등록</a:t>
            </a:r>
            <a:endParaRPr lang="en-US" altLang="ko-KR" dirty="0" smtClean="0"/>
          </a:p>
          <a:p>
            <a:r>
              <a:rPr lang="ko-KR" altLang="en-US" dirty="0" smtClean="0"/>
              <a:t>회의록 및 보고서 제출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73901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회의록 및 보고서 제출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마이페이지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A1487E-DBED-4463-9CDC-DD4A939A644F}" type="slidenum">
              <a:rPr lang="ko-KR" altLang="en-US" smtClean="0"/>
              <a:pPr/>
              <a:t>20</a:t>
            </a:fld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/>
          <a:srcRect b="20475"/>
          <a:stretch/>
        </p:blipFill>
        <p:spPr>
          <a:xfrm>
            <a:off x="865942" y="1916832"/>
            <a:ext cx="7412115" cy="4524475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6444208" y="1832795"/>
            <a:ext cx="864096" cy="58809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1370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A1487E-DBED-4463-9CDC-DD4A939A644F}" type="slidenum">
              <a:rPr lang="ko-KR" altLang="en-US" smtClean="0"/>
              <a:pPr/>
              <a:t>21</a:t>
            </a:fld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187" y="1034347"/>
            <a:ext cx="6105981" cy="5271889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3275856" y="4509121"/>
            <a:ext cx="936104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5421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A1487E-DBED-4463-9CDC-DD4A939A644F}" type="slidenum">
              <a:rPr lang="ko-KR" altLang="en-US" smtClean="0"/>
              <a:pPr/>
              <a:t>22</a:t>
            </a:fld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36" y="1124744"/>
            <a:ext cx="6726284" cy="4654615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504168" y="2295810"/>
            <a:ext cx="1224136" cy="42396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236" y="3131598"/>
            <a:ext cx="7119920" cy="3208879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7869548" y="5507862"/>
            <a:ext cx="889256" cy="288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2006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END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5845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한이음</a:t>
            </a:r>
            <a:r>
              <a:rPr lang="ko-KR" altLang="en-US" dirty="0" smtClean="0"/>
              <a:t> 소개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www.hanium.or.kr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A1487E-DBED-4463-9CDC-DD4A939A644F}" type="slidenum">
              <a:rPr lang="ko-KR" altLang="en-US" smtClean="0"/>
              <a:pPr/>
              <a:t>3</a:t>
            </a:fld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431" y="1772816"/>
            <a:ext cx="7717494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434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공지 및 보고서 제출은 모두 </a:t>
            </a:r>
            <a:r>
              <a:rPr lang="ko-KR" altLang="en-US" dirty="0" err="1" smtClean="0"/>
              <a:t>한이음에</a:t>
            </a:r>
            <a:r>
              <a:rPr lang="ko-KR" altLang="en-US" dirty="0" smtClean="0"/>
              <a:t> 게시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보고서 온라인 제출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한이음에</a:t>
            </a:r>
            <a:r>
              <a:rPr lang="ko-KR" altLang="en-US" dirty="0" smtClean="0"/>
              <a:t> 업로드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보고서 하드카피 제출</a:t>
            </a:r>
            <a:r>
              <a:rPr lang="en-US" altLang="ko-KR" dirty="0" smtClean="0"/>
              <a:t>: </a:t>
            </a:r>
            <a:r>
              <a:rPr lang="ko-KR" altLang="en-US" dirty="0" smtClean="0"/>
              <a:t>과제함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r>
              <a:rPr lang="ko-KR" altLang="en-US" dirty="0" smtClean="0"/>
              <a:t>금주 제출 사항 및 과제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팀 구성 및 팀장 선출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팀 주소록</a:t>
            </a:r>
            <a:r>
              <a:rPr lang="en-US" altLang="ko-KR" dirty="0" smtClean="0"/>
              <a:t>(</a:t>
            </a:r>
            <a:r>
              <a:rPr lang="ko-KR" altLang="en-US" dirty="0" smtClean="0"/>
              <a:t>학년</a:t>
            </a:r>
            <a:r>
              <a:rPr lang="en-US" altLang="ko-KR" dirty="0" smtClean="0"/>
              <a:t>, </a:t>
            </a:r>
            <a:r>
              <a:rPr lang="ko-KR" altLang="en-US" dirty="0" smtClean="0"/>
              <a:t>학번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이베일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전화번호</a:t>
            </a:r>
            <a:r>
              <a:rPr lang="en-US" altLang="ko-KR" dirty="0" smtClean="0"/>
              <a:t>)</a:t>
            </a:r>
            <a:r>
              <a:rPr lang="ko-KR" altLang="en-US" dirty="0" smtClean="0"/>
              <a:t>을 작성하여 </a:t>
            </a:r>
            <a:r>
              <a:rPr lang="ko-KR" altLang="en-US" dirty="0" err="1" smtClean="0"/>
              <a:t>한이음에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ko-KR" altLang="en-US" dirty="0" smtClean="0"/>
              <a:t>업로드</a:t>
            </a:r>
            <a:endParaRPr lang="en-US" altLang="ko-KR" dirty="0"/>
          </a:p>
          <a:p>
            <a:pPr lvl="1"/>
            <a:endParaRPr lang="en-US" altLang="ko-KR" dirty="0"/>
          </a:p>
          <a:p>
            <a:r>
              <a:rPr lang="ko-KR" altLang="en-US" dirty="0" smtClean="0"/>
              <a:t>매주 회의록을 제출하여 출석 확인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A1487E-DBED-4463-9CDC-DD4A939A644F}" type="slidenum">
              <a:rPr lang="ko-KR" altLang="en-US" smtClean="0"/>
              <a:pPr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80733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회원 가입 </a:t>
            </a:r>
            <a:r>
              <a:rPr lang="en-US" altLang="ko-KR" dirty="0" smtClean="0"/>
              <a:t>&amp; </a:t>
            </a:r>
            <a:r>
              <a:rPr lang="ko-KR" altLang="en-US" dirty="0" smtClean="0"/>
              <a:t>로그인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A1487E-DBED-4463-9CDC-DD4A939A644F}" type="slidenum">
              <a:rPr lang="ko-KR" altLang="en-US" smtClean="0"/>
              <a:pPr/>
              <a:t>5</a:t>
            </a:fld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443" y="1587301"/>
            <a:ext cx="7201470" cy="4165981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5940152" y="3212976"/>
            <a:ext cx="504056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669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A1487E-DBED-4463-9CDC-DD4A939A644F}" type="slidenum">
              <a:rPr lang="ko-KR" altLang="en-US" smtClean="0"/>
              <a:pPr/>
              <a:t>6</a:t>
            </a:fld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/>
          <a:srcRect b="13692"/>
          <a:stretch/>
        </p:blipFill>
        <p:spPr>
          <a:xfrm>
            <a:off x="3241999" y="3042565"/>
            <a:ext cx="5760640" cy="3232847"/>
          </a:xfrm>
          <a:prstGeom prst="rect">
            <a:avLst/>
          </a:prstGeom>
        </p:spPr>
      </p:pic>
      <p:pic>
        <p:nvPicPr>
          <p:cNvPr id="5" name="내용 개체 틀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65173"/>
            <a:ext cx="5786414" cy="325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722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A1487E-DBED-4463-9CDC-DD4A939A644F}" type="slidenum">
              <a:rPr lang="ko-KR" altLang="en-US" smtClean="0"/>
              <a:pPr/>
              <a:t>7</a:t>
            </a:fld>
            <a:endParaRPr lang="ko-KR" altLang="en-US" dirty="0"/>
          </a:p>
        </p:txBody>
      </p:sp>
      <p:pic>
        <p:nvPicPr>
          <p:cNvPr id="5" name="내용 개체 틀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18479"/>
            <a:ext cx="4862575" cy="4018883"/>
          </a:xfrm>
          <a:prstGeom prst="rect">
            <a:avLst/>
          </a:prstGeom>
        </p:spPr>
      </p:pic>
      <p:pic>
        <p:nvPicPr>
          <p:cNvPr id="6" name="내용 개체 틀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146" y="2204864"/>
            <a:ext cx="5215306" cy="422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423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학생의 경우 </a:t>
            </a:r>
            <a:r>
              <a:rPr lang="ko-KR" altLang="en-US" dirty="0" err="1" smtClean="0"/>
              <a:t>멘티</a:t>
            </a:r>
            <a:r>
              <a:rPr lang="ko-KR" altLang="en-US" dirty="0" smtClean="0"/>
              <a:t> 선택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A1487E-DBED-4463-9CDC-DD4A939A644F}" type="slidenum">
              <a:rPr lang="ko-KR" altLang="en-US" smtClean="0"/>
              <a:pPr/>
              <a:t>8</a:t>
            </a:fld>
            <a:endParaRPr lang="ko-KR" altLang="en-US" dirty="0"/>
          </a:p>
        </p:txBody>
      </p:sp>
      <p:pic>
        <p:nvPicPr>
          <p:cNvPr id="5" name="내용 개체 틀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00698"/>
            <a:ext cx="7283782" cy="4405312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3884253" y="4315657"/>
            <a:ext cx="583759" cy="4015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371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A1487E-DBED-4463-9CDC-DD4A939A644F}" type="slidenum">
              <a:rPr lang="ko-KR" altLang="en-US" smtClean="0"/>
              <a:pPr/>
              <a:t>9</a:t>
            </a:fld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483685"/>
            <a:ext cx="5284300" cy="437321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/>
          <a:srcRect l="18596" r="19685" b="26299"/>
          <a:stretch/>
        </p:blipFill>
        <p:spPr>
          <a:xfrm>
            <a:off x="5328748" y="1233898"/>
            <a:ext cx="3672408" cy="3126158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4"/>
          <a:srcRect l="15108" r="17229" b="35211"/>
          <a:stretch/>
        </p:blipFill>
        <p:spPr>
          <a:xfrm>
            <a:off x="4355976" y="3461694"/>
            <a:ext cx="4104457" cy="309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622651"/>
      </p:ext>
    </p:extLst>
  </p:cSld>
  <p:clrMapOvr>
    <a:masterClrMapping/>
  </p:clrMapOvr>
</p:sld>
</file>

<file path=ppt/theme/theme1.xml><?xml version="1.0" encoding="utf-8"?>
<a:theme xmlns:a="http://schemas.openxmlformats.org/drawingml/2006/main" name="테마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테마">
      <a:majorFont>
        <a:latin typeface="Britannic Bold"/>
        <a:ea typeface="HY헤드라인M"/>
        <a:cs typeface=""/>
      </a:majorFont>
      <a:minorFont>
        <a:latin typeface="맑은 고딕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Mod val="20000"/>
            <a:lumOff val="80000"/>
          </a:schemeClr>
        </a:solidFill>
        <a:ln w="6350">
          <a:solidFill>
            <a:schemeClr val="tx1"/>
          </a:solidFill>
        </a:ln>
      </a:spPr>
      <a:bodyPr rtlCol="0" anchor="ctr"/>
      <a:lstStyle>
        <a:defPPr algn="ctr">
          <a:defRPr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테마1</Template>
  <TotalTime>16197</TotalTime>
  <Words>164</Words>
  <Application>Microsoft Office PowerPoint</Application>
  <PresentationFormat>화면 슬라이드 쇼(4:3)</PresentationFormat>
  <Paragraphs>61</Paragraphs>
  <Slides>23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27" baseType="lpstr">
      <vt:lpstr>맑은 고딕</vt:lpstr>
      <vt:lpstr>Arial</vt:lpstr>
      <vt:lpstr>Wingdings</vt:lpstr>
      <vt:lpstr>테마1</vt:lpstr>
      <vt:lpstr>한이음 메뉴얼</vt:lpstr>
      <vt:lpstr>Contents</vt:lpstr>
      <vt:lpstr>한이음 소개</vt:lpstr>
      <vt:lpstr>PowerPoint 프레젠테이션</vt:lpstr>
      <vt:lpstr>회원 가입 &amp; 로그인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프로젝트 등록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회의록 및 보고서 제출</vt:lpstr>
      <vt:lpstr>PowerPoint 프레젠테이션</vt:lpstr>
      <vt:lpstr>PowerPoint 프레젠테이션</vt:lpstr>
      <vt:lpstr>END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강의 소개</dc:title>
  <dc:creator>dongseop</dc:creator>
  <cp:lastModifiedBy>jhyou</cp:lastModifiedBy>
  <cp:revision>435</cp:revision>
  <cp:lastPrinted>2010-08-22T12:41:01Z</cp:lastPrinted>
  <dcterms:created xsi:type="dcterms:W3CDTF">2010-08-22T11:32:56Z</dcterms:created>
  <dcterms:modified xsi:type="dcterms:W3CDTF">2016-03-03T14:39:28Z</dcterms:modified>
</cp:coreProperties>
</file>