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0" r:id="rId3"/>
    <p:sldId id="271" r:id="rId4"/>
    <p:sldId id="263" r:id="rId5"/>
    <p:sldId id="262" r:id="rId6"/>
    <p:sldId id="264" r:id="rId7"/>
    <p:sldId id="265" r:id="rId8"/>
    <p:sldId id="266" r:id="rId9"/>
    <p:sldId id="267" r:id="rId10"/>
    <p:sldId id="269" r:id="rId11"/>
    <p:sldId id="259" r:id="rId12"/>
    <p:sldId id="260" r:id="rId13"/>
    <p:sldId id="26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5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3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6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06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1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51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71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64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51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5B72-AAEF-6C42-A6B4-EF71C1D21B64}" type="datetimeFigureOut">
              <a:rPr lang="en-US" smtClean="0"/>
              <a:t>11/19/15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5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75B72-AAEF-6C42-A6B4-EF71C1D21B64}" type="datetimeFigureOut">
              <a:rPr lang="en-US" smtClean="0"/>
              <a:t>11/18/15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5BE3D-C05F-1B40-9874-9A6CCBDCC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breakthesec/DodoVulnerableBank/archive/0.1.zip" TargetMode="External"/><Relationship Id="rId3" Type="http://schemas.openxmlformats.org/officeDocument/2006/relationships/hyperlink" Target="http://singapore.cysecurity.org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roguard.sourceforge.net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trazzere.com/android/tcpdum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antoku-linux.co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mwrinfosecurity.com/products/drozer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 Security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56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Drozer</a:t>
            </a:r>
            <a:r>
              <a:rPr lang="en-US" dirty="0" smtClean="0"/>
              <a:t>: Launching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Why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Launch an activity for getting sensitive data, cause side effects, or crash</a:t>
            </a:r>
          </a:p>
          <a:p>
            <a:r>
              <a:rPr lang="en-US" dirty="0"/>
              <a:t>Find out which activity to launch</a:t>
            </a:r>
          </a:p>
          <a:p>
            <a:pPr lvl="1"/>
            <a:r>
              <a:rPr lang="en-US" dirty="0"/>
              <a:t>run </a:t>
            </a:r>
            <a:r>
              <a:rPr lang="en-US" dirty="0" err="1"/>
              <a:t>app.activity.info</a:t>
            </a:r>
            <a:r>
              <a:rPr lang="en-US" dirty="0"/>
              <a:t> —package &lt;</a:t>
            </a:r>
            <a:r>
              <a:rPr lang="en-US" dirty="0" err="1"/>
              <a:t>pkg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run </a:t>
            </a:r>
            <a:r>
              <a:rPr lang="en-US" dirty="0" err="1"/>
              <a:t>app.activity.forintent</a:t>
            </a:r>
            <a:r>
              <a:rPr lang="en-US" dirty="0"/>
              <a:t> —action &lt;intent action&gt; -category &lt;[intent category&gt;</a:t>
            </a:r>
          </a:p>
          <a:p>
            <a:pPr lvl="1"/>
            <a:r>
              <a:rPr lang="en-US" dirty="0"/>
              <a:t>ex: run </a:t>
            </a:r>
            <a:r>
              <a:rPr lang="en-US" dirty="0" err="1"/>
              <a:t>app.activity.forintent</a:t>
            </a:r>
            <a:r>
              <a:rPr lang="en-US" dirty="0"/>
              <a:t> —action </a:t>
            </a:r>
            <a:r>
              <a:rPr lang="en-US" dirty="0" err="1"/>
              <a:t>nadroid.intent.action.VIEW</a:t>
            </a:r>
            <a:r>
              <a:rPr lang="en-US" dirty="0"/>
              <a:t> —category </a:t>
            </a:r>
            <a:r>
              <a:rPr lang="en-US" dirty="0" err="1"/>
              <a:t>android.intent.category.DEFAULT</a:t>
            </a:r>
            <a:endParaRPr lang="en-US" dirty="0"/>
          </a:p>
          <a:p>
            <a:r>
              <a:rPr lang="en-US" dirty="0"/>
              <a:t>send launch intent</a:t>
            </a:r>
          </a:p>
          <a:p>
            <a:pPr lvl="1"/>
            <a:r>
              <a:rPr lang="en-US" dirty="0"/>
              <a:t>run </a:t>
            </a:r>
            <a:r>
              <a:rPr lang="en-US" dirty="0" err="1"/>
              <a:t>app.activitiy.start</a:t>
            </a:r>
            <a:r>
              <a:rPr lang="en-US" dirty="0"/>
              <a:t> --action [intent action] --category [intent category] --component [</a:t>
            </a:r>
            <a:r>
              <a:rPr lang="en-US" dirty="0" err="1"/>
              <a:t>pkg</a:t>
            </a:r>
            <a:r>
              <a:rPr lang="en-US" dirty="0"/>
              <a:t> name] [component name]</a:t>
            </a:r>
          </a:p>
          <a:p>
            <a:pPr lvl="1"/>
            <a:r>
              <a:rPr lang="en-US" dirty="0"/>
              <a:t>ex: run </a:t>
            </a:r>
            <a:r>
              <a:rPr lang="en-US" dirty="0" err="1"/>
              <a:t>app.activity.start</a:t>
            </a:r>
            <a:r>
              <a:rPr lang="en-US" dirty="0"/>
              <a:t> —action </a:t>
            </a:r>
            <a:r>
              <a:rPr lang="en-US" dirty="0" err="1"/>
              <a:t>android.intent.action.MAIN</a:t>
            </a:r>
            <a:r>
              <a:rPr lang="en-US" dirty="0"/>
              <a:t> —category </a:t>
            </a:r>
            <a:r>
              <a:rPr lang="en-US" dirty="0" err="1"/>
              <a:t>android.intent.category.LAUNCHER</a:t>
            </a:r>
            <a:r>
              <a:rPr lang="en-US" dirty="0"/>
              <a:t> —component </a:t>
            </a:r>
            <a:r>
              <a:rPr lang="en-US" dirty="0" err="1"/>
              <a:t>com.android.browser</a:t>
            </a:r>
            <a:r>
              <a:rPr lang="en-US" dirty="0"/>
              <a:t> </a:t>
            </a:r>
            <a:r>
              <a:rPr lang="en-US" dirty="0" err="1"/>
              <a:t>com.android.browser.BrowserActivity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784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App: </a:t>
            </a:r>
            <a:r>
              <a:rPr lang="en-US" dirty="0" err="1" smtClean="0"/>
              <a:t>DodoBank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https://github.com/breakthesec/DodoVulnerableBank/archive/0.1.zip</a:t>
            </a:r>
            <a:endParaRPr lang="en-US" dirty="0" smtClean="0"/>
          </a:p>
          <a:p>
            <a:r>
              <a:rPr lang="en-US" dirty="0" smtClean="0"/>
              <a:t>Made for demonstration of App security</a:t>
            </a:r>
          </a:p>
          <a:p>
            <a:r>
              <a:rPr lang="en-US" dirty="0" smtClean="0"/>
              <a:t>by </a:t>
            </a:r>
            <a:r>
              <a:rPr lang="en-US" b="1" dirty="0"/>
              <a:t>Cyber Security and Privacy </a:t>
            </a:r>
            <a:r>
              <a:rPr lang="en-US" b="1" dirty="0" smtClean="0"/>
              <a:t>Foundation</a:t>
            </a:r>
          </a:p>
          <a:p>
            <a:pPr lvl="1"/>
            <a:r>
              <a:rPr lang="en-US" dirty="0" smtClean="0">
                <a:hlinkClick r:id="rId3"/>
              </a:rPr>
              <a:t>http://singapore.cysecurity.org</a:t>
            </a:r>
            <a:endParaRPr lang="en-US" dirty="0" smtClean="0"/>
          </a:p>
          <a:p>
            <a:r>
              <a:rPr lang="en-US" dirty="0" smtClean="0"/>
              <a:t>Consists of</a:t>
            </a:r>
          </a:p>
          <a:p>
            <a:pPr lvl="1"/>
            <a:r>
              <a:rPr lang="en-US" dirty="0" err="1" smtClean="0"/>
              <a:t>dodobank</a:t>
            </a:r>
            <a:r>
              <a:rPr lang="en-US" dirty="0" smtClean="0"/>
              <a:t> client app</a:t>
            </a:r>
          </a:p>
          <a:p>
            <a:pPr lvl="1"/>
            <a:r>
              <a:rPr lang="en-US" dirty="0" err="1" smtClean="0"/>
              <a:t>dodobank</a:t>
            </a:r>
            <a:r>
              <a:rPr lang="en-US" dirty="0" smtClean="0"/>
              <a:t> </a:t>
            </a:r>
            <a:r>
              <a:rPr lang="en-US" dirty="0" err="1" smtClean="0"/>
              <a:t>RESTful</a:t>
            </a:r>
            <a:r>
              <a:rPr lang="en-US" dirty="0" smtClean="0"/>
              <a:t> API server (in python)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126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DodoBank</a:t>
            </a:r>
            <a:r>
              <a:rPr lang="en-US" dirty="0" smtClean="0"/>
              <a:t>: install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669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/>
              <a:t>Download DodoVulnerableBank-0.1.zip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two folders: </a:t>
            </a:r>
            <a:r>
              <a:rPr lang="en-US" sz="2000" dirty="0" err="1" smtClean="0"/>
              <a:t>DodoRESTAPI</a:t>
            </a:r>
            <a:r>
              <a:rPr lang="en-US" sz="2000" dirty="0" smtClean="0"/>
              <a:t>, </a:t>
            </a:r>
            <a:r>
              <a:rPr lang="en-US" sz="2000" dirty="0" err="1" smtClean="0"/>
              <a:t>DodoBank</a:t>
            </a: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Install/run server</a:t>
            </a:r>
          </a:p>
          <a:p>
            <a:pPr marL="971550" lvl="1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/>
              <a:t>Install python</a:t>
            </a:r>
          </a:p>
          <a:p>
            <a:pPr marL="971550" lvl="1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/>
              <a:t>Install flask python lib</a:t>
            </a:r>
          </a:p>
          <a:p>
            <a:pPr marL="1371600" lvl="2" indent="-514350">
              <a:lnSpc>
                <a:spcPct val="80000"/>
              </a:lnSpc>
              <a:buFont typeface="+mj-lt"/>
              <a:buAutoNum type="arabicPeriod"/>
            </a:pPr>
            <a:r>
              <a:rPr lang="en-US" sz="1600" dirty="0" err="1" smtClean="0"/>
              <a:t>easy_install</a:t>
            </a:r>
            <a:r>
              <a:rPr lang="en-US" sz="1600" dirty="0" smtClean="0"/>
              <a:t> flask</a:t>
            </a:r>
          </a:p>
          <a:p>
            <a:pPr marL="1371600" lvl="2" indent="-514350">
              <a:lnSpc>
                <a:spcPct val="80000"/>
              </a:lnSpc>
              <a:buFont typeface="+mj-lt"/>
              <a:buAutoNum type="arabicPeriod"/>
            </a:pPr>
            <a:r>
              <a:rPr lang="en-US" sz="1600" dirty="0" err="1" smtClean="0"/>
              <a:t>easy_install</a:t>
            </a:r>
            <a:r>
              <a:rPr lang="en-US" sz="1600" dirty="0" smtClean="0"/>
              <a:t> </a:t>
            </a:r>
            <a:r>
              <a:rPr lang="en-US" sz="1600" dirty="0"/>
              <a:t>flask-</a:t>
            </a:r>
            <a:r>
              <a:rPr lang="en-US" sz="1600" dirty="0" smtClean="0"/>
              <a:t>login</a:t>
            </a:r>
          </a:p>
          <a:p>
            <a:pPr marL="1371600" lvl="2" indent="-514350">
              <a:lnSpc>
                <a:spcPct val="80000"/>
              </a:lnSpc>
              <a:buFont typeface="+mj-lt"/>
              <a:buAutoNum type="arabicPeriod"/>
            </a:pPr>
            <a:r>
              <a:rPr lang="en-US" sz="1600" dirty="0" err="1" smtClean="0"/>
              <a:t>easy_install</a:t>
            </a:r>
            <a:r>
              <a:rPr lang="en-US" sz="1600" dirty="0" smtClean="0"/>
              <a:t> </a:t>
            </a:r>
            <a:r>
              <a:rPr lang="en-US" sz="1600" dirty="0"/>
              <a:t>flask-</a:t>
            </a:r>
            <a:r>
              <a:rPr lang="en-US" sz="1600" dirty="0" err="1" smtClean="0"/>
              <a:t>sqlalchemy</a:t>
            </a:r>
            <a:endParaRPr lang="en-US" sz="1600" dirty="0" smtClean="0"/>
          </a:p>
          <a:p>
            <a:pPr marL="971550" lvl="1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/>
              <a:t>Run</a:t>
            </a:r>
          </a:p>
          <a:p>
            <a:pPr marL="1371600" lvl="2" indent="-514350">
              <a:lnSpc>
                <a:spcPct val="80000"/>
              </a:lnSpc>
              <a:buFont typeface="+mj-lt"/>
              <a:buAutoNum type="arabicPeriod"/>
            </a:pPr>
            <a:r>
              <a:rPr lang="en-US" sz="1600" dirty="0" smtClean="0"/>
              <a:t>cd DodoVulnerableBank-0.1</a:t>
            </a:r>
          </a:p>
          <a:p>
            <a:pPr marL="1371600" lvl="2" indent="-514350">
              <a:lnSpc>
                <a:spcPct val="80000"/>
              </a:lnSpc>
              <a:buFont typeface="+mj-lt"/>
              <a:buAutoNum type="arabicPeriod"/>
            </a:pPr>
            <a:r>
              <a:rPr lang="en-US" sz="1600" dirty="0" smtClean="0"/>
              <a:t>python –m </a:t>
            </a:r>
            <a:r>
              <a:rPr lang="en-US" sz="1600" dirty="0" err="1" smtClean="0"/>
              <a:t>DodoRESTAPI</a:t>
            </a:r>
            <a:endParaRPr lang="en-US" sz="1600" dirty="0" smtClean="0"/>
          </a:p>
          <a:p>
            <a:pPr marL="1200150" lvl="2" indent="-342900">
              <a:lnSpc>
                <a:spcPct val="80000"/>
              </a:lnSpc>
            </a:pPr>
            <a:r>
              <a:rPr lang="en-US" sz="1600" dirty="0" smtClean="0"/>
              <a:t>Now running on 6060 port at 127.0.0.1</a:t>
            </a:r>
          </a:p>
          <a:p>
            <a:pPr marL="400050">
              <a:lnSpc>
                <a:spcPct val="80000"/>
              </a:lnSpc>
            </a:pPr>
            <a:r>
              <a:rPr lang="en-US" sz="2400" dirty="0" smtClean="0"/>
              <a:t>Install/Run App</a:t>
            </a:r>
          </a:p>
          <a:p>
            <a:pPr marL="800100" lvl="1">
              <a:lnSpc>
                <a:spcPct val="80000"/>
              </a:lnSpc>
            </a:pPr>
            <a:r>
              <a:rPr lang="en-US" sz="2000" dirty="0" smtClean="0"/>
              <a:t>In </a:t>
            </a:r>
            <a:r>
              <a:rPr lang="en-US" sz="2000" dirty="0" err="1" smtClean="0"/>
              <a:t>AndroidStudio</a:t>
            </a:r>
            <a:r>
              <a:rPr lang="en-US" sz="2000" dirty="0" smtClean="0"/>
              <a:t>, open </a:t>
            </a:r>
            <a:r>
              <a:rPr lang="en-US" sz="2000" dirty="0" err="1" smtClean="0"/>
              <a:t>DodoBank</a:t>
            </a:r>
            <a:endParaRPr lang="en-US" sz="2000" dirty="0" smtClean="0"/>
          </a:p>
          <a:p>
            <a:pPr marL="800100" lvl="1">
              <a:lnSpc>
                <a:spcPct val="80000"/>
              </a:lnSpc>
            </a:pPr>
            <a:r>
              <a:rPr lang="en-US" sz="2000" dirty="0" smtClean="0"/>
              <a:t>Compile, make signed release </a:t>
            </a:r>
            <a:r>
              <a:rPr lang="en-US" sz="2000" dirty="0" err="1" smtClean="0"/>
              <a:t>apk</a:t>
            </a:r>
            <a:r>
              <a:rPr lang="en-US" sz="2000" dirty="0" smtClean="0"/>
              <a:t> file, install to emulator</a:t>
            </a:r>
          </a:p>
          <a:p>
            <a:pPr marL="400050">
              <a:lnSpc>
                <a:spcPct val="80000"/>
              </a:lnSpc>
            </a:pPr>
            <a:r>
              <a:rPr lang="en-US" sz="2400" dirty="0" smtClean="0"/>
              <a:t>ID/password</a:t>
            </a:r>
          </a:p>
          <a:p>
            <a:pPr marL="800100" lvl="1">
              <a:lnSpc>
                <a:spcPct val="80000"/>
              </a:lnSpc>
            </a:pPr>
            <a:r>
              <a:rPr lang="en-US" sz="2000" dirty="0" smtClean="0"/>
              <a:t>mammoth/mammoth</a:t>
            </a:r>
            <a:endParaRPr lang="en-US" sz="2000" dirty="0"/>
          </a:p>
          <a:p>
            <a:pPr marL="1371600" lvl="2" indent="-514350">
              <a:lnSpc>
                <a:spcPct val="80000"/>
              </a:lnSpc>
              <a:buFont typeface="+mj-lt"/>
              <a:buAutoNum type="arabicPeriod"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675858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Leakage by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Application prints information as logs</a:t>
            </a:r>
          </a:p>
          <a:p>
            <a:pPr lvl="1"/>
            <a:r>
              <a:rPr lang="en-US" dirty="0" smtClean="0"/>
              <a:t>Informational or debugging purposes</a:t>
            </a:r>
          </a:p>
          <a:p>
            <a:pPr lvl="1"/>
            <a:r>
              <a:rPr lang="en-US" dirty="0" smtClean="0"/>
              <a:t>sometimes, sensitive information</a:t>
            </a:r>
          </a:p>
          <a:p>
            <a:r>
              <a:rPr lang="en-US" dirty="0" err="1" smtClean="0"/>
              <a:t>adb</a:t>
            </a:r>
            <a:r>
              <a:rPr lang="en-US" dirty="0" smtClean="0"/>
              <a:t> </a:t>
            </a:r>
            <a:r>
              <a:rPr lang="en-US" dirty="0" err="1" smtClean="0"/>
              <a:t>logcat</a:t>
            </a:r>
            <a:r>
              <a:rPr lang="en-US" dirty="0" smtClean="0"/>
              <a:t> [options] [filter]</a:t>
            </a:r>
          </a:p>
          <a:p>
            <a:pPr lvl="1"/>
            <a:r>
              <a:rPr lang="en-US" dirty="0" smtClean="0"/>
              <a:t>prints out logs </a:t>
            </a:r>
          </a:p>
          <a:p>
            <a:pPr lvl="1"/>
            <a:r>
              <a:rPr lang="en-US" dirty="0" smtClean="0"/>
              <a:t>[options]</a:t>
            </a:r>
          </a:p>
          <a:p>
            <a:pPr lvl="2"/>
            <a:r>
              <a:rPr lang="en-US" dirty="0" smtClean="0"/>
              <a:t>-v &lt;format&gt; : brief, process, tag, thread, row, time, </a:t>
            </a:r>
            <a:r>
              <a:rPr lang="en-US" dirty="0" err="1" smtClean="0"/>
              <a:t>threadtime</a:t>
            </a:r>
            <a:r>
              <a:rPr lang="en-US" dirty="0" smtClean="0"/>
              <a:t>, long</a:t>
            </a:r>
          </a:p>
          <a:p>
            <a:pPr lvl="2"/>
            <a:r>
              <a:rPr lang="en-US" dirty="0" smtClean="0"/>
              <a:t>-d: dump &amp; exit</a:t>
            </a:r>
          </a:p>
          <a:p>
            <a:pPr lvl="1"/>
            <a:r>
              <a:rPr lang="en-US" dirty="0" smtClean="0"/>
              <a:t>[filter] = </a:t>
            </a:r>
            <a:r>
              <a:rPr lang="en-US" dirty="0" err="1" smtClean="0"/>
              <a:t>tag:priority</a:t>
            </a:r>
            <a:endParaRPr lang="en-US" dirty="0" smtClean="0"/>
          </a:p>
          <a:p>
            <a:pPr lvl="2"/>
            <a:r>
              <a:rPr lang="en-US" dirty="0" smtClean="0"/>
              <a:t>tag: logging component name</a:t>
            </a:r>
          </a:p>
          <a:p>
            <a:pPr lvl="2"/>
            <a:r>
              <a:rPr lang="en-US" dirty="0" smtClean="0"/>
              <a:t>priority: E(Error), V(Verbose), I(Info), D(Debug), W(Warn)</a:t>
            </a:r>
          </a:p>
        </p:txBody>
      </p:sp>
    </p:spTree>
    <p:extLst>
      <p:ext uri="{BB962C8B-B14F-4D97-AF65-F5344CB8AC3E}">
        <p14:creationId xmlns:p14="http://schemas.microsoft.com/office/powerpoint/2010/main" val="477035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Logcat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adb</a:t>
            </a:r>
            <a:r>
              <a:rPr lang="en-US" dirty="0" smtClean="0"/>
              <a:t> </a:t>
            </a:r>
            <a:r>
              <a:rPr lang="en-US" dirty="0" err="1" smtClean="0"/>
              <a:t>logcat</a:t>
            </a:r>
            <a:r>
              <a:rPr lang="en-US" dirty="0" smtClean="0"/>
              <a:t> *:E</a:t>
            </a:r>
          </a:p>
          <a:p>
            <a:r>
              <a:rPr lang="en-US" dirty="0" err="1" smtClean="0"/>
              <a:t>adb</a:t>
            </a:r>
            <a:r>
              <a:rPr lang="en-US" dirty="0" smtClean="0"/>
              <a:t> </a:t>
            </a:r>
            <a:r>
              <a:rPr lang="en-US" dirty="0" err="1" smtClean="0"/>
              <a:t>logcat</a:t>
            </a:r>
            <a:r>
              <a:rPr lang="en-US" dirty="0" smtClean="0"/>
              <a:t> &gt; </a:t>
            </a:r>
            <a:r>
              <a:rPr lang="en-US" dirty="0" err="1" smtClean="0"/>
              <a:t>log.txt</a:t>
            </a:r>
            <a:endParaRPr lang="en-US" dirty="0" smtClean="0"/>
          </a:p>
          <a:p>
            <a:r>
              <a:rPr lang="en-US" dirty="0" err="1" smtClean="0"/>
              <a:t>adb</a:t>
            </a:r>
            <a:r>
              <a:rPr lang="en-US" dirty="0" smtClean="0"/>
              <a:t> </a:t>
            </a:r>
            <a:r>
              <a:rPr lang="en-US" dirty="0" err="1" smtClean="0"/>
              <a:t>logcat</a:t>
            </a:r>
            <a:r>
              <a:rPr lang="en-US" dirty="0" smtClean="0"/>
              <a:t> | </a:t>
            </a:r>
            <a:r>
              <a:rPr lang="en-US" dirty="0" err="1" smtClean="0"/>
              <a:t>grep</a:t>
            </a:r>
            <a:r>
              <a:rPr lang="en-US" dirty="0" smtClean="0"/>
              <a:t> </a:t>
            </a:r>
            <a:r>
              <a:rPr lang="en-US" dirty="0" err="1" smtClean="0"/>
              <a:t>ApplicationManager</a:t>
            </a:r>
            <a:endParaRPr lang="en-US" dirty="0" smtClean="0"/>
          </a:p>
          <a:p>
            <a:r>
              <a:rPr lang="en-US" dirty="0" err="1" smtClean="0"/>
              <a:t>adb</a:t>
            </a:r>
            <a:r>
              <a:rPr lang="en-US" dirty="0" smtClean="0"/>
              <a:t> </a:t>
            </a:r>
            <a:r>
              <a:rPr lang="en-US" dirty="0" err="1" smtClean="0"/>
              <a:t>logcat</a:t>
            </a:r>
            <a:r>
              <a:rPr lang="en-US" dirty="0" smtClean="0"/>
              <a:t> | </a:t>
            </a:r>
            <a:r>
              <a:rPr lang="en-US" dirty="0" err="1" smtClean="0"/>
              <a:t>grep</a:t>
            </a:r>
            <a:r>
              <a:rPr lang="en-US" dirty="0" smtClean="0"/>
              <a:t> [Cc]</a:t>
            </a:r>
            <a:r>
              <a:rPr lang="en-US" dirty="0" err="1" smtClean="0"/>
              <a:t>ookie</a:t>
            </a:r>
            <a:endParaRPr lang="en-US" dirty="0" smtClean="0"/>
          </a:p>
          <a:p>
            <a:r>
              <a:rPr lang="en-US" dirty="0" err="1" smtClean="0"/>
              <a:t>adb</a:t>
            </a:r>
            <a:r>
              <a:rPr lang="en-US" dirty="0" smtClean="0"/>
              <a:t> </a:t>
            </a:r>
            <a:r>
              <a:rPr lang="en-US" dirty="0" err="1" smtClean="0"/>
              <a:t>logcat</a:t>
            </a:r>
            <a:r>
              <a:rPr lang="en-US" dirty="0" smtClean="0"/>
              <a:t> | </a:t>
            </a:r>
            <a:r>
              <a:rPr lang="en-US" dirty="0" err="1" smtClean="0"/>
              <a:t>grep</a:t>
            </a:r>
            <a:r>
              <a:rPr lang="en-US" dirty="0" smtClean="0"/>
              <a:t> “http[s]*”</a:t>
            </a:r>
          </a:p>
        </p:txBody>
      </p:sp>
    </p:spTree>
    <p:extLst>
      <p:ext uri="{BB962C8B-B14F-4D97-AF65-F5344CB8AC3E}">
        <p14:creationId xmlns:p14="http://schemas.microsoft.com/office/powerpoint/2010/main" val="1074287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remove all the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Proguard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http://proguard.sourceforge.net</a:t>
            </a:r>
            <a:endParaRPr lang="en-US" dirty="0" smtClean="0"/>
          </a:p>
          <a:p>
            <a:r>
              <a:rPr lang="en-US" dirty="0" smtClean="0"/>
              <a:t>How it works</a:t>
            </a:r>
          </a:p>
          <a:p>
            <a:pPr lvl="1"/>
            <a:r>
              <a:rPr lang="en-US" dirty="0" smtClean="0"/>
              <a:t>Define </a:t>
            </a:r>
            <a:r>
              <a:rPr lang="en-US" dirty="0" err="1" smtClean="0"/>
              <a:t>proguard</a:t>
            </a:r>
            <a:r>
              <a:rPr lang="en-US" dirty="0" smtClean="0"/>
              <a:t> rules in </a:t>
            </a:r>
            <a:r>
              <a:rPr lang="en-US" dirty="0" err="1" smtClean="0"/>
              <a:t>gridle</a:t>
            </a:r>
            <a:r>
              <a:rPr lang="en-US" dirty="0" smtClean="0"/>
              <a:t> scripts</a:t>
            </a:r>
          </a:p>
          <a:p>
            <a:pPr lvl="1"/>
            <a:r>
              <a:rPr lang="en-US" dirty="0" smtClean="0"/>
              <a:t>Build</a:t>
            </a:r>
          </a:p>
          <a:p>
            <a:r>
              <a:rPr lang="en-US" dirty="0" smtClean="0"/>
              <a:t>Removing logs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dirty="0" err="1"/>
              <a:t>assumenosideeffects</a:t>
            </a:r>
            <a:r>
              <a:rPr lang="en-US" dirty="0"/>
              <a:t> class </a:t>
            </a:r>
            <a:r>
              <a:rPr lang="en-US" dirty="0" err="1"/>
              <a:t>android.util.Log</a:t>
            </a:r>
            <a:r>
              <a:rPr lang="en-US" dirty="0"/>
              <a:t> {</a:t>
            </a:r>
          </a:p>
          <a:p>
            <a:pPr marL="457200" lvl="1" indent="0">
              <a:buNone/>
            </a:pPr>
            <a:r>
              <a:rPr lang="en-US" dirty="0"/>
              <a:t>    public static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isLoggable</a:t>
            </a:r>
            <a:r>
              <a:rPr lang="en-US" dirty="0"/>
              <a:t>(</a:t>
            </a:r>
            <a:r>
              <a:rPr lang="en-US" dirty="0" err="1"/>
              <a:t>java.lang.String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);</a:t>
            </a:r>
          </a:p>
          <a:p>
            <a:pPr marL="457200" lvl="1" indent="0">
              <a:buNone/>
            </a:pPr>
            <a:r>
              <a:rPr lang="en-US" dirty="0"/>
              <a:t>    public static </a:t>
            </a:r>
            <a:r>
              <a:rPr lang="en-US" dirty="0" err="1"/>
              <a:t>int</a:t>
            </a:r>
            <a:r>
              <a:rPr lang="en-US" dirty="0"/>
              <a:t> v(...);</a:t>
            </a:r>
          </a:p>
          <a:p>
            <a:pPr marL="457200" lvl="1" indent="0">
              <a:buNone/>
            </a:pPr>
            <a:r>
              <a:rPr lang="en-US" dirty="0"/>
              <a:t>    public static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(...);</a:t>
            </a:r>
          </a:p>
          <a:p>
            <a:pPr marL="457200" lvl="1" indent="0">
              <a:buNone/>
            </a:pPr>
            <a:r>
              <a:rPr lang="en-US" dirty="0"/>
              <a:t>    public static </a:t>
            </a:r>
            <a:r>
              <a:rPr lang="en-US" dirty="0" err="1"/>
              <a:t>int</a:t>
            </a:r>
            <a:r>
              <a:rPr lang="en-US" dirty="0"/>
              <a:t> w(...);</a:t>
            </a:r>
          </a:p>
          <a:p>
            <a:pPr marL="457200" lvl="1" indent="0">
              <a:buNone/>
            </a:pPr>
            <a:r>
              <a:rPr lang="en-US" dirty="0"/>
              <a:t>    public static </a:t>
            </a:r>
            <a:r>
              <a:rPr lang="en-US" dirty="0" err="1"/>
              <a:t>int</a:t>
            </a:r>
            <a:r>
              <a:rPr lang="en-US" dirty="0"/>
              <a:t> d(...);</a:t>
            </a:r>
          </a:p>
          <a:p>
            <a:pPr marL="457200" lvl="1" indent="0">
              <a:buNone/>
            </a:pPr>
            <a:r>
              <a:rPr lang="en-US" dirty="0"/>
              <a:t>    public static </a:t>
            </a:r>
            <a:r>
              <a:rPr lang="en-US" dirty="0" err="1"/>
              <a:t>int</a:t>
            </a:r>
            <a:r>
              <a:rPr lang="en-US" dirty="0"/>
              <a:t> e(...);</a:t>
            </a:r>
          </a:p>
          <a:p>
            <a:pPr marL="457200" lvl="1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4532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 testing on an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Monkey</a:t>
            </a:r>
          </a:p>
          <a:p>
            <a:pPr lvl="1"/>
            <a:r>
              <a:rPr lang="en-US" dirty="0" smtClean="0"/>
              <a:t>Generates random system events to the app</a:t>
            </a:r>
          </a:p>
          <a:p>
            <a:pPr lvl="1"/>
            <a:r>
              <a:rPr lang="en-US" dirty="0" smtClean="0"/>
              <a:t>Can cause errors or phone can crash</a:t>
            </a:r>
          </a:p>
          <a:p>
            <a:r>
              <a:rPr lang="en-US" dirty="0" err="1" smtClean="0"/>
              <a:t>adb</a:t>
            </a:r>
            <a:r>
              <a:rPr lang="en-US" dirty="0" smtClean="0"/>
              <a:t> shell monkey –p [package] &lt;count&gt;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736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Capture all the traffic coming to/from an emulator</a:t>
            </a:r>
          </a:p>
          <a:p>
            <a:pPr lvl="1"/>
            <a:r>
              <a:rPr lang="en-US" dirty="0" smtClean="0"/>
              <a:t>emulator @&lt;</a:t>
            </a:r>
            <a:r>
              <a:rPr lang="en-US" dirty="0" err="1" smtClean="0"/>
              <a:t>avd</a:t>
            </a:r>
            <a:r>
              <a:rPr lang="en-US" dirty="0" smtClean="0"/>
              <a:t>&gt; -</a:t>
            </a:r>
            <a:r>
              <a:rPr lang="en-US" dirty="0" err="1" smtClean="0"/>
              <a:t>tcpdump</a:t>
            </a:r>
            <a:r>
              <a:rPr lang="en-US" dirty="0" smtClean="0"/>
              <a:t> &lt;</a:t>
            </a:r>
            <a:r>
              <a:rPr lang="en-US" dirty="0" err="1" smtClean="0"/>
              <a:t>capturefile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Open the capture file in </a:t>
            </a:r>
            <a:r>
              <a:rPr lang="en-US" dirty="0" err="1" smtClean="0"/>
              <a:t>Wireshark</a:t>
            </a:r>
            <a:endParaRPr lang="en-US" dirty="0" smtClean="0"/>
          </a:p>
          <a:p>
            <a:pPr lvl="1"/>
            <a:r>
              <a:rPr lang="en-US" dirty="0" smtClean="0"/>
              <a:t>Command line </a:t>
            </a:r>
          </a:p>
          <a:p>
            <a:pPr lvl="2"/>
            <a:r>
              <a:rPr lang="en-US" dirty="0" err="1" smtClean="0"/>
              <a:t>twhark</a:t>
            </a:r>
            <a:r>
              <a:rPr lang="en-US" dirty="0" smtClean="0"/>
              <a:t> –r &lt;</a:t>
            </a:r>
            <a:r>
              <a:rPr lang="en-US" dirty="0" err="1" smtClean="0"/>
              <a:t>capturefile</a:t>
            </a:r>
            <a:r>
              <a:rPr lang="en-US" dirty="0" smtClean="0"/>
              <a:t>&gt; -Y &lt;filter&gt; -V</a:t>
            </a:r>
          </a:p>
          <a:p>
            <a:pPr lvl="1"/>
            <a:r>
              <a:rPr lang="en-US" dirty="0" smtClean="0"/>
              <a:t>GUI</a:t>
            </a:r>
          </a:p>
          <a:p>
            <a:pPr lvl="2"/>
            <a:r>
              <a:rPr lang="en-US" dirty="0" smtClean="0"/>
              <a:t>Open captured file</a:t>
            </a:r>
          </a:p>
          <a:p>
            <a:r>
              <a:rPr lang="en-US" dirty="0" smtClean="0"/>
              <a:t>All the sensitive information is sent in clear</a:t>
            </a:r>
          </a:p>
          <a:p>
            <a:pPr lvl="1"/>
            <a:r>
              <a:rPr lang="en-US" dirty="0" smtClean="0"/>
              <a:t>ID, password, transactions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275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TLS for traffic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 the server with SSL mode</a:t>
            </a:r>
          </a:p>
          <a:p>
            <a:pPr lvl="1"/>
            <a:r>
              <a:rPr lang="en-US" dirty="0" err="1" smtClean="0"/>
              <a:t>pythom</a:t>
            </a:r>
            <a:r>
              <a:rPr lang="en-US" dirty="0" smtClean="0"/>
              <a:t> –m </a:t>
            </a:r>
            <a:r>
              <a:rPr lang="en-US" dirty="0" err="1" smtClean="0"/>
              <a:t>DodoRESTAPI</a:t>
            </a:r>
            <a:r>
              <a:rPr lang="en-US" dirty="0" smtClean="0"/>
              <a:t> --</a:t>
            </a:r>
            <a:r>
              <a:rPr lang="en-US" dirty="0" err="1" smtClean="0"/>
              <a:t>ssl</a:t>
            </a:r>
            <a:endParaRPr lang="en-US" dirty="0" smtClean="0"/>
          </a:p>
          <a:p>
            <a:r>
              <a:rPr lang="en-US" dirty="0" smtClean="0"/>
              <a:t>Modify code to use SSL</a:t>
            </a:r>
          </a:p>
          <a:p>
            <a:pPr lvl="1"/>
            <a:r>
              <a:rPr lang="en-US" dirty="0" err="1" smtClean="0"/>
              <a:t>MainActivity.java:class</a:t>
            </a:r>
            <a:r>
              <a:rPr lang="en-US" dirty="0" smtClean="0"/>
              <a:t> </a:t>
            </a:r>
            <a:r>
              <a:rPr lang="en-US" dirty="0" err="1" smtClean="0"/>
              <a:t>LoginTask:doInBackground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Replace existing code 194~209 with</a:t>
            </a:r>
          </a:p>
          <a:p>
            <a:pPr marL="857250" lvl="2" indent="0">
              <a:buNone/>
            </a:pPr>
            <a:r>
              <a:rPr lang="en-US" sz="1600" i="1" dirty="0"/>
              <a:t>String protocol = "https";</a:t>
            </a:r>
            <a:br>
              <a:rPr lang="en-US" sz="1600" i="1" dirty="0"/>
            </a:br>
            <a:r>
              <a:rPr lang="en-US" sz="1600" i="1" dirty="0"/>
              <a:t>String </a:t>
            </a:r>
            <a:r>
              <a:rPr lang="en-US" sz="1600" i="1" dirty="0" err="1"/>
              <a:t>urlString</a:t>
            </a:r>
            <a:r>
              <a:rPr lang="en-US" sz="1600" i="1" dirty="0"/>
              <a:t> = protocol+"://" + server + ":" + port+"/login";</a:t>
            </a:r>
            <a:br>
              <a:rPr lang="en-US" sz="1600" i="1" dirty="0"/>
            </a:br>
            <a:r>
              <a:rPr lang="en-US" sz="1600" i="1" dirty="0"/>
              <a:t>String </a:t>
            </a:r>
            <a:r>
              <a:rPr lang="en-US" sz="1600" i="1" dirty="0" err="1"/>
              <a:t>httpParams</a:t>
            </a:r>
            <a:r>
              <a:rPr lang="en-US" sz="1600" i="1" dirty="0"/>
              <a:t> = "username="+username+"&amp;password="+password;</a:t>
            </a:r>
            <a:br>
              <a:rPr lang="en-US" sz="1600" i="1" dirty="0"/>
            </a:br>
            <a:r>
              <a:rPr lang="en-US" sz="1600" i="1" dirty="0" err="1"/>
              <a:t>HttpsURLConnection</a:t>
            </a:r>
            <a:r>
              <a:rPr lang="en-US" sz="1600" i="1" dirty="0"/>
              <a:t> con = new </a:t>
            </a:r>
            <a:r>
              <a:rPr lang="en-US" sz="1600" i="1" dirty="0" err="1"/>
              <a:t>SecureURLOpen</a:t>
            </a:r>
            <a:r>
              <a:rPr lang="en-US" sz="1600" i="1" dirty="0"/>
              <a:t>().post(</a:t>
            </a:r>
            <a:r>
              <a:rPr lang="en-US" sz="1600" i="1" dirty="0" err="1"/>
              <a:t>urlString</a:t>
            </a:r>
            <a:r>
              <a:rPr lang="en-US" sz="1600" i="1" dirty="0"/>
              <a:t>, </a:t>
            </a:r>
            <a:r>
              <a:rPr lang="en-US" sz="1600" i="1" dirty="0" err="1"/>
              <a:t>httpParams</a:t>
            </a:r>
            <a:r>
              <a:rPr lang="en-US" sz="1600" i="1" dirty="0"/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762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WireShark</a:t>
            </a:r>
            <a:endParaRPr lang="en-US" dirty="0" smtClean="0"/>
          </a:p>
          <a:p>
            <a:r>
              <a:rPr lang="en-US" dirty="0" err="1" smtClean="0"/>
              <a:t>Netcat</a:t>
            </a:r>
            <a:r>
              <a:rPr lang="en-US" dirty="0" smtClean="0"/>
              <a:t> (</a:t>
            </a:r>
            <a:r>
              <a:rPr lang="en-US" dirty="0" err="1" smtClean="0"/>
              <a:t>nc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open </a:t>
            </a:r>
            <a:r>
              <a:rPr lang="en-US" dirty="0"/>
              <a:t>TCP </a:t>
            </a:r>
            <a:r>
              <a:rPr lang="en-US" dirty="0" smtClean="0"/>
              <a:t>connections</a:t>
            </a:r>
            <a:endParaRPr lang="en-US" dirty="0"/>
          </a:p>
          <a:p>
            <a:pPr lvl="1"/>
            <a:r>
              <a:rPr lang="en-US" dirty="0" smtClean="0"/>
              <a:t>send </a:t>
            </a:r>
            <a:r>
              <a:rPr lang="en-US" dirty="0"/>
              <a:t>UDP </a:t>
            </a:r>
            <a:r>
              <a:rPr lang="en-US" dirty="0" smtClean="0"/>
              <a:t>packets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 smtClean="0"/>
              <a:t>listen </a:t>
            </a:r>
            <a:r>
              <a:rPr lang="en-US" dirty="0"/>
              <a:t>on arbitrary TCP and UDP </a:t>
            </a:r>
            <a:r>
              <a:rPr lang="en-US" dirty="0" smtClean="0"/>
              <a:t>ports</a:t>
            </a:r>
          </a:p>
          <a:p>
            <a:pPr lvl="1"/>
            <a:r>
              <a:rPr lang="en-US" dirty="0" smtClean="0"/>
              <a:t>port scanning</a:t>
            </a:r>
          </a:p>
          <a:p>
            <a:pPr lvl="1"/>
            <a:r>
              <a:rPr lang="en-US" dirty="0" smtClean="0"/>
              <a:t>deal with </a:t>
            </a:r>
            <a:r>
              <a:rPr lang="en-US" dirty="0"/>
              <a:t>both IPv4 and IPv6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TCPdump</a:t>
            </a:r>
            <a:r>
              <a:rPr lang="en-US" dirty="0" smtClean="0"/>
              <a:t> for Android</a:t>
            </a:r>
          </a:p>
          <a:p>
            <a:pPr lvl="1"/>
            <a:r>
              <a:rPr lang="en-US" dirty="0" smtClean="0">
                <a:hlinkClick r:id="rId2"/>
              </a:rPr>
              <a:t>http://www.strazzere.com/android/tcpdump</a:t>
            </a:r>
            <a:endParaRPr lang="en-US" dirty="0" smtClean="0"/>
          </a:p>
          <a:p>
            <a:pPr lvl="1"/>
            <a:r>
              <a:rPr lang="en-US" dirty="0" smtClean="0"/>
              <a:t>Device needs to be rooted</a:t>
            </a:r>
          </a:p>
          <a:p>
            <a:pPr lvl="1"/>
            <a:r>
              <a:rPr lang="en-US" dirty="0" err="1" smtClean="0"/>
              <a:t>mkdir</a:t>
            </a:r>
            <a:r>
              <a:rPr lang="en-US" dirty="0" smtClean="0"/>
              <a:t> /data/</a:t>
            </a:r>
            <a:r>
              <a:rPr lang="en-US" dirty="0" err="1" smtClean="0"/>
              <a:t>tcpdump</a:t>
            </a:r>
            <a:r>
              <a:rPr lang="en-US" dirty="0" smtClean="0"/>
              <a:t> (755)</a:t>
            </a:r>
          </a:p>
          <a:p>
            <a:pPr lvl="1"/>
            <a:r>
              <a:rPr lang="en-US" dirty="0" err="1" smtClean="0"/>
              <a:t>adb</a:t>
            </a:r>
            <a:r>
              <a:rPr lang="en-US" dirty="0" smtClean="0"/>
              <a:t> push </a:t>
            </a:r>
            <a:r>
              <a:rPr lang="en-US" dirty="0" err="1" smtClean="0"/>
              <a:t>tcpdump</a:t>
            </a:r>
            <a:r>
              <a:rPr lang="en-US" dirty="0" smtClean="0"/>
              <a:t> /data/</a:t>
            </a:r>
            <a:r>
              <a:rPr lang="en-US" dirty="0" err="1" smtClean="0"/>
              <a:t>tcpdump</a:t>
            </a:r>
            <a:r>
              <a:rPr lang="en-US" dirty="0" smtClean="0"/>
              <a:t>/</a:t>
            </a:r>
          </a:p>
          <a:p>
            <a:pPr lvl="1"/>
            <a:r>
              <a:rPr lang="en-US" dirty="0" err="1" smtClean="0"/>
              <a:t>adb</a:t>
            </a:r>
            <a:r>
              <a:rPr lang="en-US" dirty="0" smtClean="0"/>
              <a:t> shell </a:t>
            </a:r>
            <a:r>
              <a:rPr lang="en-US" dirty="0" err="1" smtClean="0"/>
              <a:t>chmod</a:t>
            </a:r>
            <a:r>
              <a:rPr lang="en-US" dirty="0" smtClean="0"/>
              <a:t> 755 /data/</a:t>
            </a:r>
            <a:r>
              <a:rPr lang="en-US" dirty="0" err="1" smtClean="0"/>
              <a:t>tcpdump</a:t>
            </a:r>
            <a:r>
              <a:rPr lang="en-US" dirty="0" smtClean="0"/>
              <a:t>/</a:t>
            </a:r>
            <a:r>
              <a:rPr lang="en-US" dirty="0" err="1" smtClean="0"/>
              <a:t>tcpdump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372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Goals: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Protect sensitive data</a:t>
            </a:r>
          </a:p>
          <a:p>
            <a:pPr lvl="1"/>
            <a:r>
              <a:rPr lang="en-US" dirty="0" smtClean="0"/>
              <a:t>password</a:t>
            </a:r>
          </a:p>
          <a:p>
            <a:pPr lvl="1"/>
            <a:r>
              <a:rPr lang="en-US" dirty="0" smtClean="0"/>
              <a:t>authentication tokens</a:t>
            </a:r>
          </a:p>
          <a:p>
            <a:pPr lvl="1"/>
            <a:r>
              <a:rPr lang="en-US" dirty="0" smtClean="0"/>
              <a:t>contacts</a:t>
            </a:r>
          </a:p>
          <a:p>
            <a:pPr lvl="1"/>
            <a:r>
              <a:rPr lang="en-US" dirty="0" smtClean="0"/>
              <a:t>communication records</a:t>
            </a:r>
          </a:p>
          <a:p>
            <a:pPr lvl="1"/>
            <a:r>
              <a:rPr lang="en-US" dirty="0" smtClean="0"/>
              <a:t>IP address/domain name to sensitive services</a:t>
            </a:r>
          </a:p>
          <a:p>
            <a:r>
              <a:rPr lang="en-US" dirty="0" smtClean="0"/>
              <a:t>These data can be stored in</a:t>
            </a:r>
          </a:p>
          <a:p>
            <a:pPr lvl="1"/>
            <a:r>
              <a:rPr lang="en-US" dirty="0" smtClean="0"/>
              <a:t>databases, XML files, text format</a:t>
            </a:r>
          </a:p>
          <a:p>
            <a:pPr lvl="1"/>
            <a:r>
              <a:rPr lang="en-US" dirty="0" smtClean="0"/>
              <a:t>sent to cloud services</a:t>
            </a:r>
          </a:p>
          <a:p>
            <a:r>
              <a:rPr lang="en-US" dirty="0" smtClean="0"/>
              <a:t>Provide</a:t>
            </a:r>
          </a:p>
          <a:p>
            <a:pPr lvl="1"/>
            <a:r>
              <a:rPr lang="en-US" dirty="0" smtClean="0"/>
              <a:t>Confidentiality, Integrity, Availability, Authenticity</a:t>
            </a:r>
          </a:p>
        </p:txBody>
      </p:sp>
    </p:spTree>
    <p:extLst>
      <p:ext uri="{BB962C8B-B14F-4D97-AF65-F5344CB8AC3E}">
        <p14:creationId xmlns:p14="http://schemas.microsoft.com/office/powerpoint/2010/main" val="40050227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Sniffing by </a:t>
            </a:r>
            <a:r>
              <a:rPr lang="en-US" dirty="0" err="1" smtClean="0"/>
              <a:t>tcpdump</a:t>
            </a:r>
            <a:r>
              <a:rPr lang="en-US" dirty="0" smtClean="0"/>
              <a:t>/</a:t>
            </a:r>
            <a:r>
              <a:rPr lang="en-US" dirty="0" err="1" smtClean="0"/>
              <a:t>nc</a:t>
            </a:r>
            <a:r>
              <a:rPr lang="en-US" dirty="0" smtClean="0"/>
              <a:t>/</a:t>
            </a:r>
            <a:r>
              <a:rPr lang="en-US" dirty="0" err="1" smtClean="0"/>
              <a:t>wireshark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Check</a:t>
            </a:r>
          </a:p>
          <a:p>
            <a:pPr lvl="1"/>
            <a:r>
              <a:rPr lang="en-US" dirty="0" err="1" smtClean="0"/>
              <a:t>nc</a:t>
            </a:r>
            <a:r>
              <a:rPr lang="en-US" dirty="0" smtClean="0"/>
              <a:t> in Android</a:t>
            </a:r>
          </a:p>
          <a:p>
            <a:pPr lvl="1"/>
            <a:r>
              <a:rPr lang="en-US" dirty="0" err="1" smtClean="0"/>
              <a:t>tcpdump</a:t>
            </a:r>
            <a:r>
              <a:rPr lang="en-US" dirty="0" smtClean="0"/>
              <a:t> in Android</a:t>
            </a:r>
          </a:p>
          <a:p>
            <a:pPr lvl="1"/>
            <a:r>
              <a:rPr lang="en-US" dirty="0" err="1" smtClean="0"/>
              <a:t>nc</a:t>
            </a:r>
            <a:r>
              <a:rPr lang="en-US" dirty="0" smtClean="0"/>
              <a:t> in Local computer</a:t>
            </a:r>
          </a:p>
          <a:p>
            <a:pPr lvl="1"/>
            <a:r>
              <a:rPr lang="en-US" dirty="0" err="1" smtClean="0"/>
              <a:t>wireshark</a:t>
            </a:r>
            <a:r>
              <a:rPr lang="en-US" dirty="0" smtClean="0"/>
              <a:t> in local computer</a:t>
            </a:r>
          </a:p>
          <a:p>
            <a:r>
              <a:rPr lang="en-US" dirty="0" smtClean="0"/>
              <a:t>In Android</a:t>
            </a:r>
          </a:p>
          <a:p>
            <a:pPr lvl="1"/>
            <a:r>
              <a:rPr lang="en-US" dirty="0" err="1" smtClean="0"/>
              <a:t>tcpdump</a:t>
            </a:r>
            <a:r>
              <a:rPr lang="en-US" dirty="0" smtClean="0"/>
              <a:t> –w - | </a:t>
            </a:r>
            <a:r>
              <a:rPr lang="en-US" dirty="0" err="1" smtClean="0"/>
              <a:t>nc</a:t>
            </a:r>
            <a:r>
              <a:rPr lang="en-US" dirty="0" smtClean="0"/>
              <a:t> –l 12345</a:t>
            </a:r>
          </a:p>
          <a:p>
            <a:r>
              <a:rPr lang="en-US" dirty="0" smtClean="0"/>
              <a:t>In local computer</a:t>
            </a:r>
          </a:p>
          <a:p>
            <a:pPr lvl="1"/>
            <a:r>
              <a:rPr lang="en-US" dirty="0" err="1" smtClean="0"/>
              <a:t>adb</a:t>
            </a:r>
            <a:r>
              <a:rPr lang="en-US" dirty="0" smtClean="0"/>
              <a:t> forward tcp:54321 tcp:12345</a:t>
            </a:r>
          </a:p>
          <a:p>
            <a:pPr lvl="1"/>
            <a:r>
              <a:rPr lang="en-US" dirty="0" err="1" smtClean="0"/>
              <a:t>nc</a:t>
            </a:r>
            <a:r>
              <a:rPr lang="en-US" dirty="0" smtClean="0"/>
              <a:t> 127.0.0.1 54321 | </a:t>
            </a:r>
            <a:r>
              <a:rPr lang="en-US" dirty="0" err="1" smtClean="0"/>
              <a:t>wireshark</a:t>
            </a:r>
            <a:r>
              <a:rPr lang="en-US" dirty="0" smtClean="0"/>
              <a:t> –k –S –</a:t>
            </a:r>
            <a:r>
              <a:rPr lang="en-US" dirty="0" err="1" smtClean="0"/>
              <a:t>i</a:t>
            </a:r>
            <a:r>
              <a:rPr lang="en-US" dirty="0" smtClean="0"/>
              <a:t> – (MAC: 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49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Goals: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</a:t>
            </a:r>
          </a:p>
          <a:p>
            <a:pPr lvl="1"/>
            <a:r>
              <a:rPr lang="en-US" dirty="0" smtClean="0"/>
              <a:t>Inter-component</a:t>
            </a:r>
          </a:p>
          <a:p>
            <a:pPr lvl="1"/>
            <a:r>
              <a:rPr lang="en-US" dirty="0" smtClean="0"/>
              <a:t>Inter-application</a:t>
            </a:r>
          </a:p>
          <a:p>
            <a:pPr lvl="1"/>
            <a:r>
              <a:rPr lang="en-US" dirty="0" smtClean="0"/>
              <a:t>With external services</a:t>
            </a:r>
          </a:p>
          <a:p>
            <a:r>
              <a:rPr lang="en-US" dirty="0" smtClean="0"/>
              <a:t>Risks</a:t>
            </a:r>
          </a:p>
          <a:p>
            <a:pPr lvl="1"/>
            <a:r>
              <a:rPr lang="en-US" dirty="0" smtClean="0"/>
              <a:t>Authentication between sender/receiver</a:t>
            </a:r>
          </a:p>
          <a:p>
            <a:pPr lvl="1"/>
            <a:r>
              <a:rPr lang="en-US" dirty="0" err="1" smtClean="0"/>
              <a:t>Confidentility</a:t>
            </a:r>
            <a:endParaRPr lang="en-US" dirty="0" smtClean="0"/>
          </a:p>
          <a:p>
            <a:pPr lvl="1"/>
            <a:r>
              <a:rPr lang="en-US" dirty="0" smtClean="0"/>
              <a:t>Integrity</a:t>
            </a:r>
          </a:p>
        </p:txBody>
      </p:sp>
    </p:spTree>
    <p:extLst>
      <p:ext uri="{BB962C8B-B14F-4D97-AF65-F5344CB8AC3E}">
        <p14:creationId xmlns:p14="http://schemas.microsoft.com/office/powerpoint/2010/main" val="3876794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Santoku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mobile version like Kali </a:t>
            </a:r>
            <a:r>
              <a:rPr lang="en-US" dirty="0" err="1"/>
              <a:t>linux</a:t>
            </a:r>
            <a:endParaRPr lang="en-US" dirty="0"/>
          </a:p>
          <a:p>
            <a:r>
              <a:rPr lang="en-US" dirty="0"/>
              <a:t>install in USB or VM</a:t>
            </a:r>
          </a:p>
          <a:p>
            <a:r>
              <a:rPr lang="en-US" dirty="0" smtClean="0">
                <a:hlinkClick r:id="rId2"/>
              </a:rPr>
              <a:t>http://</a:t>
            </a:r>
            <a:r>
              <a:rPr lang="en-US" dirty="0" err="1" smtClean="0">
                <a:hlinkClick r:id="rId2"/>
              </a:rPr>
              <a:t>santoku</a:t>
            </a:r>
            <a:r>
              <a:rPr lang="en-US" dirty="0" err="1">
                <a:hlinkClick r:id="rId2"/>
              </a:rPr>
              <a:t>-</a:t>
            </a:r>
            <a:r>
              <a:rPr lang="en-US" dirty="0" err="1" smtClean="0">
                <a:hlinkClick r:id="rId2"/>
              </a:rPr>
              <a:t>linux.com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47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Drozer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Security assessment tool</a:t>
            </a:r>
          </a:p>
          <a:p>
            <a:r>
              <a:rPr lang="en-US" dirty="0" smtClean="0">
                <a:hlinkClick r:id="rId2"/>
              </a:rPr>
              <a:t>https://www.mwrinfosecurity.com/products/drozer/</a:t>
            </a:r>
            <a:endParaRPr lang="en-US" dirty="0" smtClean="0"/>
          </a:p>
          <a:p>
            <a:r>
              <a:rPr lang="en-US" dirty="0" smtClean="0"/>
              <a:t>Two </a:t>
            </a:r>
            <a:r>
              <a:rPr lang="en-US" dirty="0"/>
              <a:t>parts</a:t>
            </a:r>
          </a:p>
          <a:p>
            <a:pPr lvl="1"/>
            <a:r>
              <a:rPr lang="en-US" dirty="0"/>
              <a:t>console: local machine, control </a:t>
            </a:r>
            <a:r>
              <a:rPr lang="en-US" dirty="0" smtClean="0"/>
              <a:t>commands (python)</a:t>
            </a:r>
            <a:endParaRPr lang="en-US" dirty="0"/>
          </a:p>
          <a:p>
            <a:pPr lvl="1"/>
            <a:r>
              <a:rPr lang="en-US" dirty="0"/>
              <a:t>server: in target </a:t>
            </a:r>
            <a:r>
              <a:rPr lang="en-US" dirty="0" smtClean="0"/>
              <a:t>phone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agent.apk</a:t>
            </a:r>
            <a:r>
              <a:rPr lang="en-US" altLang="ko-KR" dirty="0" smtClean="0"/>
              <a:t>)</a:t>
            </a:r>
            <a:endParaRPr lang="en-US" dirty="0"/>
          </a:p>
          <a:p>
            <a:r>
              <a:rPr lang="en-US" dirty="0" smtClean="0"/>
              <a:t>Control </a:t>
            </a:r>
            <a:r>
              <a:rPr lang="en-US" dirty="0"/>
              <a:t>server from console</a:t>
            </a:r>
          </a:p>
          <a:p>
            <a:pPr lvl="1"/>
            <a:r>
              <a:rPr lang="en-US" dirty="0"/>
              <a:t>inject java code to </a:t>
            </a:r>
            <a:r>
              <a:rPr lang="en-US" dirty="0" err="1"/>
              <a:t>drozer</a:t>
            </a:r>
            <a:r>
              <a:rPr lang="en-US" dirty="0"/>
              <a:t> agent in server</a:t>
            </a:r>
          </a:p>
          <a:p>
            <a:pPr lvl="1"/>
            <a:r>
              <a:rPr lang="en-US" dirty="0"/>
              <a:t>why?</a:t>
            </a:r>
          </a:p>
          <a:p>
            <a:r>
              <a:rPr lang="en-US" dirty="0" smtClean="0"/>
              <a:t>Framework</a:t>
            </a:r>
            <a:endParaRPr lang="en-US" dirty="0"/>
          </a:p>
          <a:p>
            <a:pPr lvl="1"/>
            <a:r>
              <a:rPr lang="en-US" dirty="0"/>
              <a:t>extend functionality by writing new module or plugins</a:t>
            </a:r>
          </a:p>
          <a:p>
            <a:r>
              <a:rPr lang="en-US" dirty="0" smtClean="0"/>
              <a:t>Server </a:t>
            </a:r>
            <a:r>
              <a:rPr lang="en-US" dirty="0"/>
              <a:t>is a no-permission </a:t>
            </a:r>
            <a:r>
              <a:rPr lang="en-US" dirty="0" smtClean="0"/>
              <a:t>app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06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</a:t>
            </a:r>
            <a:r>
              <a:rPr lang="en-US" dirty="0" err="1" smtClean="0"/>
              <a:t>Drozer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Get</a:t>
            </a:r>
          </a:p>
          <a:p>
            <a:pPr lvl="1"/>
            <a:r>
              <a:rPr lang="en-US" dirty="0" smtClean="0"/>
              <a:t>https://</a:t>
            </a:r>
            <a:r>
              <a:rPr lang="en-US" dirty="0" err="1" smtClean="0"/>
              <a:t>www.mwrinfosecurity.com</a:t>
            </a:r>
            <a:r>
              <a:rPr lang="en-US" dirty="0" smtClean="0"/>
              <a:t>/system/assets/933/original/drozer-2.3.4.tar.gz</a:t>
            </a:r>
          </a:p>
          <a:p>
            <a:r>
              <a:rPr lang="en-US" dirty="0" smtClean="0"/>
              <a:t>Install/run Agent</a:t>
            </a:r>
          </a:p>
          <a:p>
            <a:pPr lvl="1"/>
            <a:r>
              <a:rPr lang="en-US" dirty="0" err="1"/>
              <a:t>adb</a:t>
            </a:r>
            <a:r>
              <a:rPr lang="en-US" dirty="0"/>
              <a:t> install </a:t>
            </a:r>
            <a:r>
              <a:rPr lang="en-US" dirty="0" err="1" smtClean="0"/>
              <a:t>drozer.apk</a:t>
            </a:r>
            <a:endParaRPr lang="en-US" dirty="0" smtClean="0"/>
          </a:p>
          <a:p>
            <a:pPr lvl="1"/>
            <a:r>
              <a:rPr lang="en-US" dirty="0" smtClean="0"/>
              <a:t>Run </a:t>
            </a:r>
            <a:r>
              <a:rPr lang="en-US" dirty="0" err="1" smtClean="0"/>
              <a:t>drozer</a:t>
            </a:r>
            <a:r>
              <a:rPr lang="en-US" dirty="0" smtClean="0"/>
              <a:t>, enable server (port 31415)</a:t>
            </a:r>
          </a:p>
          <a:p>
            <a:r>
              <a:rPr lang="en-US" dirty="0" smtClean="0"/>
              <a:t>Run console</a:t>
            </a:r>
          </a:p>
          <a:p>
            <a:pPr lvl="1"/>
            <a:r>
              <a:rPr lang="en-US" dirty="0" err="1" smtClean="0"/>
              <a:t>adb</a:t>
            </a:r>
            <a:r>
              <a:rPr lang="en-US" dirty="0" smtClean="0"/>
              <a:t> forward tcp:31415 tcp:31415</a:t>
            </a:r>
          </a:p>
          <a:p>
            <a:pPr lvl="1"/>
            <a:r>
              <a:rPr lang="en-US" dirty="0" err="1" smtClean="0"/>
              <a:t>drozer</a:t>
            </a:r>
            <a:r>
              <a:rPr lang="en-US" dirty="0" smtClean="0"/>
              <a:t> console connect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259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Drozer</a:t>
            </a:r>
            <a:r>
              <a:rPr lang="en-US" dirty="0" smtClean="0"/>
              <a:t> Tutorial-1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List Installed Packages</a:t>
            </a:r>
          </a:p>
          <a:p>
            <a:pPr lvl="1"/>
            <a:r>
              <a:rPr lang="en-US" dirty="0" smtClean="0"/>
              <a:t>run </a:t>
            </a:r>
            <a:r>
              <a:rPr lang="en-US" dirty="0" err="1"/>
              <a:t>app.package.list</a:t>
            </a:r>
            <a:r>
              <a:rPr lang="en-US" dirty="0"/>
              <a:t> [options]</a:t>
            </a:r>
          </a:p>
          <a:p>
            <a:pPr lvl="2"/>
            <a:r>
              <a:rPr lang="en-US" dirty="0"/>
              <a:t>-a &lt;</a:t>
            </a:r>
            <a:r>
              <a:rPr lang="en-US" dirty="0" err="1"/>
              <a:t>pkg</a:t>
            </a:r>
            <a:r>
              <a:rPr lang="en-US" dirty="0"/>
              <a:t> name&gt;</a:t>
            </a:r>
          </a:p>
          <a:p>
            <a:pPr lvl="2"/>
            <a:r>
              <a:rPr lang="en-US" dirty="0"/>
              <a:t>-f &lt;filter&gt;</a:t>
            </a:r>
          </a:p>
          <a:p>
            <a:pPr lvl="2"/>
            <a:r>
              <a:rPr lang="en-US" dirty="0"/>
              <a:t>-p &lt;permission&gt;</a:t>
            </a:r>
          </a:p>
          <a:p>
            <a:pPr lvl="2"/>
            <a:r>
              <a:rPr lang="en-US" dirty="0"/>
              <a:t>-d &lt;defined permission</a:t>
            </a:r>
            <a:r>
              <a:rPr lang="en-US" dirty="0" smtClean="0"/>
              <a:t>&gt;</a:t>
            </a:r>
          </a:p>
          <a:p>
            <a:r>
              <a:rPr lang="en-US" dirty="0"/>
              <a:t>get </a:t>
            </a:r>
            <a:r>
              <a:rPr lang="en-US" dirty="0" err="1"/>
              <a:t>pkg</a:t>
            </a:r>
            <a:r>
              <a:rPr lang="en-US" dirty="0"/>
              <a:t> information</a:t>
            </a:r>
          </a:p>
          <a:p>
            <a:pPr lvl="1"/>
            <a:r>
              <a:rPr lang="en-US" dirty="0"/>
              <a:t>run </a:t>
            </a:r>
            <a:r>
              <a:rPr lang="en-US" dirty="0" err="1"/>
              <a:t>app.package.info</a:t>
            </a:r>
            <a:r>
              <a:rPr lang="en-US" dirty="0"/>
              <a:t> [options]</a:t>
            </a:r>
          </a:p>
          <a:p>
            <a:pPr lvl="2"/>
            <a:r>
              <a:rPr lang="en-US" dirty="0"/>
              <a:t>-a &lt;</a:t>
            </a:r>
            <a:r>
              <a:rPr lang="en-US" dirty="0" err="1"/>
              <a:t>pkg</a:t>
            </a:r>
            <a:r>
              <a:rPr lang="en-US" dirty="0"/>
              <a:t> name&gt;</a:t>
            </a:r>
          </a:p>
          <a:p>
            <a:pPr lvl="2"/>
            <a:r>
              <a:rPr lang="en-US" dirty="0"/>
              <a:t>-p &lt;permission&gt;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976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Drozer</a:t>
            </a:r>
            <a:r>
              <a:rPr lang="en-US" dirty="0" smtClean="0"/>
              <a:t> Tutorial-2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exported activities</a:t>
            </a:r>
          </a:p>
          <a:p>
            <a:pPr lvl="1"/>
            <a:r>
              <a:rPr lang="en-US" dirty="0"/>
              <a:t>run </a:t>
            </a:r>
            <a:r>
              <a:rPr lang="en-US" dirty="0" err="1"/>
              <a:t>app.activity.info</a:t>
            </a:r>
            <a:r>
              <a:rPr lang="en-US" dirty="0"/>
              <a:t> [options]</a:t>
            </a:r>
          </a:p>
          <a:p>
            <a:pPr lvl="1"/>
            <a:r>
              <a:rPr lang="en-US" dirty="0"/>
              <a:t>-f &lt;filter&gt;</a:t>
            </a:r>
          </a:p>
          <a:p>
            <a:pPr lvl="1"/>
            <a:r>
              <a:rPr lang="en-US" dirty="0"/>
              <a:t>-a &lt;</a:t>
            </a:r>
            <a:r>
              <a:rPr lang="en-US" dirty="0" err="1"/>
              <a:t>pka</a:t>
            </a:r>
            <a:r>
              <a:rPr lang="en-US" dirty="0"/>
              <a:t> name&gt;</a:t>
            </a:r>
          </a:p>
          <a:p>
            <a:r>
              <a:rPr lang="en-US" dirty="0"/>
              <a:t>content providers</a:t>
            </a:r>
          </a:p>
          <a:p>
            <a:pPr lvl="1"/>
            <a:r>
              <a:rPr lang="en-US" dirty="0"/>
              <a:t>run </a:t>
            </a:r>
            <a:r>
              <a:rPr lang="en-US" dirty="0" err="1"/>
              <a:t>app.provider.info</a:t>
            </a:r>
            <a:r>
              <a:rPr lang="en-US" dirty="0"/>
              <a:t> [options]</a:t>
            </a:r>
          </a:p>
          <a:p>
            <a:pPr lvl="1"/>
            <a:r>
              <a:rPr lang="en-US" dirty="0"/>
              <a:t>-a, -p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148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Drozer</a:t>
            </a:r>
            <a:r>
              <a:rPr lang="en-US" dirty="0" smtClean="0"/>
              <a:t> Tutorial-3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services</a:t>
            </a:r>
          </a:p>
          <a:p>
            <a:pPr lvl="1"/>
            <a:r>
              <a:rPr lang="en-US" dirty="0"/>
              <a:t>run </a:t>
            </a:r>
            <a:r>
              <a:rPr lang="en-US" dirty="0" err="1"/>
              <a:t>app.service.info</a:t>
            </a:r>
            <a:r>
              <a:rPr lang="en-US" dirty="0"/>
              <a:t> [options]</a:t>
            </a:r>
          </a:p>
          <a:p>
            <a:pPr lvl="1"/>
            <a:r>
              <a:rPr lang="en-US" dirty="0"/>
              <a:t>-a, -p, -f</a:t>
            </a:r>
          </a:p>
          <a:p>
            <a:pPr lvl="1"/>
            <a:r>
              <a:rPr lang="en-US" dirty="0"/>
              <a:t>-u (--</a:t>
            </a:r>
            <a:r>
              <a:rPr lang="en-US" dirty="0" err="1"/>
              <a:t>unexported</a:t>
            </a:r>
            <a:r>
              <a:rPr lang="en-US" dirty="0"/>
              <a:t>)</a:t>
            </a:r>
          </a:p>
          <a:p>
            <a:r>
              <a:rPr lang="en-US" dirty="0"/>
              <a:t>broadcast receivers</a:t>
            </a:r>
          </a:p>
          <a:p>
            <a:pPr lvl="1"/>
            <a:r>
              <a:rPr lang="en-US" dirty="0"/>
              <a:t>run </a:t>
            </a:r>
            <a:r>
              <a:rPr lang="en-US" dirty="0" err="1"/>
              <a:t>app.broadcast.info</a:t>
            </a:r>
            <a:r>
              <a:rPr lang="en-US" dirty="0"/>
              <a:t> [options]</a:t>
            </a:r>
          </a:p>
          <a:p>
            <a:pPr lvl="1"/>
            <a:r>
              <a:rPr lang="en-US" dirty="0"/>
              <a:t>-</a:t>
            </a:r>
            <a:r>
              <a:rPr lang="en-US" dirty="0" err="1"/>
              <a:t>i</a:t>
            </a:r>
            <a:r>
              <a:rPr lang="en-US" dirty="0"/>
              <a:t> (--show-intent-filters</a:t>
            </a:r>
            <a:r>
              <a:rPr lang="en-US" dirty="0" smtClean="0"/>
              <a:t>)</a:t>
            </a:r>
          </a:p>
          <a:p>
            <a:r>
              <a:rPr lang="en-US" dirty="0" smtClean="0"/>
              <a:t>attack surfaces</a:t>
            </a:r>
          </a:p>
          <a:p>
            <a:pPr lvl="1"/>
            <a:r>
              <a:rPr lang="en-US" dirty="0" smtClean="0"/>
              <a:t>number of exported components</a:t>
            </a:r>
          </a:p>
          <a:p>
            <a:pPr lvl="1"/>
            <a:r>
              <a:rPr lang="en-US" dirty="0" smtClean="0"/>
              <a:t>run </a:t>
            </a:r>
            <a:r>
              <a:rPr lang="en-US" dirty="0" err="1" smtClean="0"/>
              <a:t>app.package.attacksurface</a:t>
            </a:r>
            <a:r>
              <a:rPr lang="en-US" dirty="0" smtClean="0"/>
              <a:t> &lt;</a:t>
            </a:r>
            <a:r>
              <a:rPr lang="en-US" dirty="0" err="1" smtClean="0"/>
              <a:t>pkg</a:t>
            </a:r>
            <a:r>
              <a:rPr lang="en-US" dirty="0" smtClean="0"/>
              <a:t> name&gt;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62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2607</TotalTime>
  <Words>1064</Words>
  <Application>Microsoft Macintosh PowerPoint</Application>
  <PresentationFormat>On-screen Show (4:3)</PresentationFormat>
  <Paragraphs>193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App Security Analysis</vt:lpstr>
      <vt:lpstr>Security Goals: Data</vt:lpstr>
      <vt:lpstr>Security Goals: Communication</vt:lpstr>
      <vt:lpstr>Santoku</vt:lpstr>
      <vt:lpstr>Drozer</vt:lpstr>
      <vt:lpstr>Install Drozer</vt:lpstr>
      <vt:lpstr>Drozer Tutorial-1</vt:lpstr>
      <vt:lpstr>Drozer Tutorial-2</vt:lpstr>
      <vt:lpstr>Drozer Tutorial-3</vt:lpstr>
      <vt:lpstr>Drozer: Launching Activities</vt:lpstr>
      <vt:lpstr>Target App: DodoBank</vt:lpstr>
      <vt:lpstr>DodoBank: install</vt:lpstr>
      <vt:lpstr>Information Leakage by Logs</vt:lpstr>
      <vt:lpstr>Logcat</vt:lpstr>
      <vt:lpstr>How to remove all the logs</vt:lpstr>
      <vt:lpstr>Stress testing on an app</vt:lpstr>
      <vt:lpstr>Network Traffic</vt:lpstr>
      <vt:lpstr>Use TLS for traffic encryption</vt:lpstr>
      <vt:lpstr>Tools</vt:lpstr>
      <vt:lpstr>Sniffing by tcpdump/nc/wireshark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37</cp:revision>
  <dcterms:created xsi:type="dcterms:W3CDTF">2015-11-17T16:41:39Z</dcterms:created>
  <dcterms:modified xsi:type="dcterms:W3CDTF">2015-11-19T12:08:47Z</dcterms:modified>
</cp:coreProperties>
</file>