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2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6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7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0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9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85E6-0DF8-5943-9C67-92905414C4B8}" type="datetimeFigureOut">
              <a:rPr lang="en-US" smtClean="0"/>
              <a:t>11/4/14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0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</a:t>
            </a:r>
            <a:r>
              <a:rPr lang="en-US" dirty="0" smtClean="0"/>
              <a:t>Management-2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0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coo1027school.cpp </a:t>
            </a:r>
          </a:p>
          <a:p>
            <a:pPr lvl="1"/>
            <a:r>
              <a:rPr lang="en-US" dirty="0" smtClean="0"/>
              <a:t>Change reference to pointer</a:t>
            </a:r>
          </a:p>
          <a:p>
            <a:pPr lvl="1"/>
            <a:r>
              <a:rPr lang="en-US" dirty="0" smtClean="0"/>
              <a:t>Change reference vector to pointer vector</a:t>
            </a:r>
          </a:p>
          <a:p>
            <a:pPr lvl="1"/>
            <a:r>
              <a:rPr lang="en-US" dirty="0" smtClean="0"/>
              <a:t>add set() to Student/Subject classes</a:t>
            </a:r>
          </a:p>
          <a:p>
            <a:pPr lvl="1"/>
            <a:r>
              <a:rPr lang="en-US" dirty="0" smtClean="0"/>
              <a:t>main()</a:t>
            </a:r>
          </a:p>
          <a:p>
            <a:pPr lvl="2"/>
            <a:r>
              <a:rPr lang="en-US" dirty="0" smtClean="0"/>
              <a:t>no local variable but pointer</a:t>
            </a:r>
          </a:p>
          <a:p>
            <a:pPr lvl="2"/>
            <a:r>
              <a:rPr lang="en-US" dirty="0" smtClean="0"/>
              <a:t>use array for students</a:t>
            </a:r>
          </a:p>
          <a:p>
            <a:pPr lvl="2"/>
            <a:r>
              <a:rPr lang="en-US" dirty="0" smtClean="0"/>
              <a:t>use vector for subjects</a:t>
            </a:r>
          </a:p>
          <a:p>
            <a:pPr lvl="2"/>
            <a:r>
              <a:rPr lang="en-US" dirty="0" smtClean="0"/>
              <a:t>Careful for delete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18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45</Words>
  <Application>Microsoft Macintosh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Memory Management-2</vt:lpstr>
      <vt:lpstr>Exercise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Management</dc:title>
  <dc:creator>Minho Shin</dc:creator>
  <cp:lastModifiedBy>Minho Shin</cp:lastModifiedBy>
  <cp:revision>19</cp:revision>
  <dcterms:created xsi:type="dcterms:W3CDTF">2014-11-03T02:14:02Z</dcterms:created>
  <dcterms:modified xsi:type="dcterms:W3CDTF">2014-11-05T22:39:36Z</dcterms:modified>
</cp:coreProperties>
</file>