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1" r:id="rId16"/>
    <p:sldId id="269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5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4F239-8FE3-1A49-AC32-CE5B81DAE334}" type="datetimeFigureOut">
              <a:rPr lang="en-US" smtClean="0"/>
              <a:t>11/26/15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BE29-0F56-9644-8626-59431A3C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27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4F239-8FE3-1A49-AC32-CE5B81DAE334}" type="datetimeFigureOut">
              <a:rPr lang="en-US" smtClean="0"/>
              <a:t>11/26/15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BE29-0F56-9644-8626-59431A3C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43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4F239-8FE3-1A49-AC32-CE5B81DAE334}" type="datetimeFigureOut">
              <a:rPr lang="en-US" smtClean="0"/>
              <a:t>11/26/15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BE29-0F56-9644-8626-59431A3C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79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4F239-8FE3-1A49-AC32-CE5B81DAE334}" type="datetimeFigureOut">
              <a:rPr lang="en-US" smtClean="0"/>
              <a:t>11/26/15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BE29-0F56-9644-8626-59431A3C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521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4F239-8FE3-1A49-AC32-CE5B81DAE334}" type="datetimeFigureOut">
              <a:rPr lang="en-US" smtClean="0"/>
              <a:t>11/26/15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BE29-0F56-9644-8626-59431A3C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188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4F239-8FE3-1A49-AC32-CE5B81DAE334}" type="datetimeFigureOut">
              <a:rPr lang="en-US" smtClean="0"/>
              <a:t>11/26/15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BE29-0F56-9644-8626-59431A3C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979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4F239-8FE3-1A49-AC32-CE5B81DAE334}" type="datetimeFigureOut">
              <a:rPr lang="en-US" smtClean="0"/>
              <a:t>11/26/15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BE29-0F56-9644-8626-59431A3C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167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4F239-8FE3-1A49-AC32-CE5B81DAE334}" type="datetimeFigureOut">
              <a:rPr lang="en-US" smtClean="0"/>
              <a:t>11/26/15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BE29-0F56-9644-8626-59431A3C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31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4F239-8FE3-1A49-AC32-CE5B81DAE334}" type="datetimeFigureOut">
              <a:rPr lang="en-US" smtClean="0"/>
              <a:t>11/26/15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BE29-0F56-9644-8626-59431A3C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931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4F239-8FE3-1A49-AC32-CE5B81DAE334}" type="datetimeFigureOut">
              <a:rPr lang="en-US" smtClean="0"/>
              <a:t>11/26/15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BE29-0F56-9644-8626-59431A3C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39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4F239-8FE3-1A49-AC32-CE5B81DAE334}" type="datetimeFigureOut">
              <a:rPr lang="en-US" smtClean="0"/>
              <a:t>11/26/15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BE29-0F56-9644-8626-59431A3C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717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4F239-8FE3-1A49-AC32-CE5B81DAE334}" type="datetimeFigureOut">
              <a:rPr lang="en-US" smtClean="0"/>
              <a:t>11/26/15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9BE29-0F56-9644-8626-59431A3C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792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github.com/ajinabraham/Mobile-Security-Framework-MobSF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github.com/ajinabraham/Mobile-Security-Framework-MobSF/archive/0.8.8.2.tar.gz" TargetMode="External"/><Relationship Id="rId3" Type="http://schemas.openxmlformats.org/officeDocument/2006/relationships/hyperlink" Target="http://manage.py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ourceforge.net/projects/dex2jar/files/?source=navbar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jd.benow.ca" TargetMode="Externa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Reverse Engineering Apps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61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the source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out hardcoded keys</a:t>
            </a:r>
          </a:p>
          <a:p>
            <a:pPr lvl="1"/>
            <a:r>
              <a:rPr lang="en-US" dirty="0" smtClean="0"/>
              <a:t>Check encrypt()</a:t>
            </a:r>
          </a:p>
          <a:p>
            <a:r>
              <a:rPr lang="en-US" dirty="0" smtClean="0"/>
              <a:t>Convert digits to </a:t>
            </a:r>
            <a:r>
              <a:rPr lang="en-US" dirty="0" err="1" smtClean="0"/>
              <a:t>ascii</a:t>
            </a:r>
            <a:endParaRPr lang="en-US" dirty="0" smtClean="0"/>
          </a:p>
          <a:p>
            <a:pPr lvl="1"/>
            <a:r>
              <a:rPr lang="en-US" dirty="0" err="1"/>
              <a:t>branah.com</a:t>
            </a:r>
            <a:r>
              <a:rPr lang="en-US" dirty="0"/>
              <a:t>/</a:t>
            </a:r>
            <a:r>
              <a:rPr lang="en-US" dirty="0" err="1"/>
              <a:t>ascii</a:t>
            </a:r>
            <a:r>
              <a:rPr lang="en-US" dirty="0"/>
              <a:t>-</a:t>
            </a:r>
            <a:r>
              <a:rPr lang="en-US" dirty="0" smtClean="0"/>
              <a:t>converter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831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Decrypt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a java program to decrypt</a:t>
            </a:r>
          </a:p>
          <a:p>
            <a:r>
              <a:rPr lang="en-US" dirty="0" smtClean="0"/>
              <a:t>Or use some decryption service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603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Provider Exploits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 can provide content provider </a:t>
            </a:r>
          </a:p>
          <a:p>
            <a:r>
              <a:rPr lang="en-US" dirty="0" smtClean="0"/>
              <a:t>Attacker may access sensitive information through content provider</a:t>
            </a:r>
          </a:p>
          <a:p>
            <a:r>
              <a:rPr lang="en-US" dirty="0" smtClean="0"/>
              <a:t>Strategy</a:t>
            </a:r>
          </a:p>
          <a:p>
            <a:pPr lvl="1"/>
            <a:r>
              <a:rPr lang="en-US" dirty="0" smtClean="0"/>
              <a:t>Figure out what content providers exist</a:t>
            </a:r>
          </a:p>
          <a:p>
            <a:pPr lvl="1"/>
            <a:r>
              <a:rPr lang="en-US" dirty="0" smtClean="0"/>
              <a:t>Scan for URIs</a:t>
            </a:r>
          </a:p>
          <a:p>
            <a:pPr lvl="1"/>
            <a:r>
              <a:rPr lang="en-US" dirty="0" smtClean="0"/>
              <a:t>Try to get information by SQL injection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072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Get content provider information</a:t>
            </a:r>
          </a:p>
          <a:p>
            <a:pPr lvl="1"/>
            <a:r>
              <a:rPr lang="en-US" dirty="0"/>
              <a:t>run </a:t>
            </a:r>
            <a:r>
              <a:rPr lang="en-US" dirty="0" err="1"/>
              <a:t>app.provider.info</a:t>
            </a:r>
            <a:r>
              <a:rPr lang="en-US" dirty="0"/>
              <a:t> </a:t>
            </a:r>
            <a:r>
              <a:rPr lang="en-US" dirty="0" smtClean="0"/>
              <a:t>–a &lt;</a:t>
            </a:r>
            <a:r>
              <a:rPr lang="en-US" dirty="0" err="1" smtClean="0"/>
              <a:t>pkg</a:t>
            </a:r>
            <a:r>
              <a:rPr lang="en-US" dirty="0" smtClean="0"/>
              <a:t>&gt;</a:t>
            </a:r>
          </a:p>
          <a:p>
            <a:r>
              <a:rPr lang="en-US" dirty="0" smtClean="0">
                <a:effectLst/>
              </a:rPr>
              <a:t>Scan for possible URIs</a:t>
            </a:r>
          </a:p>
          <a:p>
            <a:pPr lvl="1"/>
            <a:r>
              <a:rPr lang="en-US" dirty="0"/>
              <a:t>run </a:t>
            </a:r>
            <a:r>
              <a:rPr lang="en-US" dirty="0" err="1"/>
              <a:t>scanner.provider.finduris</a:t>
            </a:r>
            <a:r>
              <a:rPr lang="en-US" dirty="0"/>
              <a:t> </a:t>
            </a:r>
            <a:r>
              <a:rPr lang="en-US" dirty="0" smtClean="0"/>
              <a:t>–a &lt;</a:t>
            </a:r>
            <a:r>
              <a:rPr lang="en-US" dirty="0" err="1" smtClean="0"/>
              <a:t>pkg</a:t>
            </a:r>
            <a:r>
              <a:rPr lang="en-US" dirty="0" smtClean="0"/>
              <a:t>&gt;</a:t>
            </a:r>
          </a:p>
          <a:p>
            <a:r>
              <a:rPr lang="en-US" dirty="0" smtClean="0"/>
              <a:t>Query</a:t>
            </a:r>
          </a:p>
          <a:p>
            <a:pPr lvl="1"/>
            <a:r>
              <a:rPr lang="en-US" dirty="0" smtClean="0"/>
              <a:t>run </a:t>
            </a:r>
            <a:r>
              <a:rPr lang="en-US" dirty="0" err="1"/>
              <a:t>app.provider.query</a:t>
            </a:r>
            <a:r>
              <a:rPr lang="en-US" dirty="0"/>
              <a:t> </a:t>
            </a:r>
            <a:r>
              <a:rPr lang="en-US" dirty="0" smtClean="0"/>
              <a:t>&lt;URI&gt; --projection &lt;</a:t>
            </a:r>
            <a:r>
              <a:rPr lang="en-US" dirty="0" err="1" smtClean="0"/>
              <a:t>proj</a:t>
            </a:r>
            <a:r>
              <a:rPr lang="en-US" dirty="0" smtClean="0"/>
              <a:t>&gt; --selection &lt;where&gt;</a:t>
            </a:r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99104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SQL Injection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Probing</a:t>
            </a:r>
          </a:p>
          <a:p>
            <a:pPr lvl="1"/>
            <a:r>
              <a:rPr lang="en-US" dirty="0" smtClean="0"/>
              <a:t>run </a:t>
            </a:r>
            <a:r>
              <a:rPr lang="en-US" dirty="0" err="1" smtClean="0"/>
              <a:t>app.provider.query</a:t>
            </a:r>
            <a:r>
              <a:rPr lang="en-US" dirty="0" smtClean="0"/>
              <a:t> &lt;</a:t>
            </a:r>
            <a:r>
              <a:rPr lang="en-US" dirty="0" err="1" smtClean="0"/>
              <a:t>uri</a:t>
            </a:r>
            <a:r>
              <a:rPr lang="en-US" dirty="0" smtClean="0"/>
              <a:t>&gt; --projection "'”</a:t>
            </a:r>
          </a:p>
          <a:p>
            <a:pPr lvl="1"/>
            <a:r>
              <a:rPr lang="en-US" dirty="0" smtClean="0"/>
              <a:t>run </a:t>
            </a:r>
            <a:r>
              <a:rPr lang="en-US" dirty="0" err="1" smtClean="0"/>
              <a:t>app.provider.query</a:t>
            </a:r>
            <a:r>
              <a:rPr lang="en-US" dirty="0" smtClean="0"/>
              <a:t> &lt;</a:t>
            </a:r>
            <a:r>
              <a:rPr lang="en-US" dirty="0" err="1" smtClean="0"/>
              <a:t>uri</a:t>
            </a:r>
            <a:r>
              <a:rPr lang="en-US" dirty="0" smtClean="0"/>
              <a:t>&gt; --selection "’”</a:t>
            </a:r>
          </a:p>
          <a:p>
            <a:r>
              <a:rPr lang="en-US" dirty="0" smtClean="0">
                <a:effectLst/>
              </a:rPr>
              <a:t>Injection</a:t>
            </a:r>
          </a:p>
          <a:p>
            <a:pPr lvl="1"/>
            <a:r>
              <a:rPr lang="en-US" dirty="0" smtClean="0"/>
              <a:t>run </a:t>
            </a:r>
            <a:r>
              <a:rPr lang="en-US" dirty="0" err="1" smtClean="0"/>
              <a:t>app.provider.query</a:t>
            </a:r>
            <a:r>
              <a:rPr lang="en-US" dirty="0" smtClean="0"/>
              <a:t> &lt;</a:t>
            </a:r>
            <a:r>
              <a:rPr lang="en-US" dirty="0" err="1" smtClean="0"/>
              <a:t>uri</a:t>
            </a:r>
            <a:r>
              <a:rPr lang="en-US" dirty="0" smtClean="0"/>
              <a:t>&gt; --projection "* FROM SQLITE_MASTER WHERE type='table';--”</a:t>
            </a:r>
          </a:p>
          <a:p>
            <a:pPr lvl="1"/>
            <a:r>
              <a:rPr lang="en-US" dirty="0" smtClean="0"/>
              <a:t>run </a:t>
            </a:r>
            <a:r>
              <a:rPr lang="en-US" dirty="0" err="1" smtClean="0"/>
              <a:t>app.provider.query</a:t>
            </a:r>
            <a:r>
              <a:rPr lang="en-US" dirty="0"/>
              <a:t> </a:t>
            </a:r>
            <a:r>
              <a:rPr lang="en-US" dirty="0" smtClean="0"/>
              <a:t>&lt;</a:t>
            </a:r>
            <a:r>
              <a:rPr lang="en-US" dirty="0" err="1" smtClean="0"/>
              <a:t>uri</a:t>
            </a:r>
            <a:r>
              <a:rPr lang="en-US" dirty="0" smtClean="0"/>
              <a:t>&gt; </a:t>
            </a:r>
            <a:r>
              <a:rPr lang="en-US" dirty="0"/>
              <a:t>--projection "* FROM Key;--"</a:t>
            </a:r>
            <a:br>
              <a:rPr lang="en-US" dirty="0"/>
            </a:br>
            <a:endParaRPr lang="en-US" dirty="0" smtClean="0">
              <a:effectLst/>
            </a:endParaRPr>
          </a:p>
          <a:p>
            <a:pPr lvl="1"/>
            <a:endParaRPr lang="en-US" dirty="0" smtClean="0">
              <a:effectLst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115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Find some vulnerable services</a:t>
            </a:r>
          </a:p>
          <a:p>
            <a:pPr lvl="1"/>
            <a:r>
              <a:rPr lang="en-US" dirty="0" smtClean="0"/>
              <a:t>run </a:t>
            </a:r>
            <a:r>
              <a:rPr lang="en-US" dirty="0" err="1" smtClean="0"/>
              <a:t>app.service.info</a:t>
            </a:r>
            <a:r>
              <a:rPr lang="en-US" dirty="0" smtClean="0"/>
              <a:t> –permission null</a:t>
            </a:r>
          </a:p>
          <a:p>
            <a:r>
              <a:rPr lang="en-US" dirty="0" smtClean="0"/>
              <a:t>Start a service</a:t>
            </a:r>
          </a:p>
          <a:p>
            <a:pPr lvl="1"/>
            <a:r>
              <a:rPr lang="en-US" dirty="0" smtClean="0"/>
              <a:t>run </a:t>
            </a:r>
            <a:r>
              <a:rPr lang="en-US" dirty="0" err="1" smtClean="0"/>
              <a:t>app.service.start</a:t>
            </a:r>
            <a:r>
              <a:rPr lang="en-US" dirty="0" smtClean="0"/>
              <a:t> –component &lt;</a:t>
            </a:r>
            <a:r>
              <a:rPr lang="en-US" dirty="0" err="1" smtClean="0"/>
              <a:t>pkg</a:t>
            </a:r>
            <a:r>
              <a:rPr lang="en-US" dirty="0" smtClean="0"/>
              <a:t>&gt; &lt;</a:t>
            </a:r>
            <a:r>
              <a:rPr lang="en-US" dirty="0" err="1" smtClean="0"/>
              <a:t>cmp</a:t>
            </a:r>
            <a:r>
              <a:rPr lang="en-US" dirty="0" smtClean="0"/>
              <a:t>&gt; </a:t>
            </a:r>
          </a:p>
          <a:p>
            <a:r>
              <a:rPr lang="en-US" dirty="0" smtClean="0"/>
              <a:t>Send intent</a:t>
            </a:r>
          </a:p>
          <a:p>
            <a:pPr lvl="1"/>
            <a:r>
              <a:rPr lang="en-US" dirty="0" smtClean="0"/>
              <a:t>run </a:t>
            </a:r>
            <a:r>
              <a:rPr lang="en-US" dirty="0" err="1" smtClean="0"/>
              <a:t>app.service.start</a:t>
            </a:r>
            <a:r>
              <a:rPr lang="en-US" dirty="0" smtClean="0"/>
              <a:t> –component &lt;</a:t>
            </a:r>
            <a:r>
              <a:rPr lang="en-US" dirty="0" err="1" smtClean="0"/>
              <a:t>pkg</a:t>
            </a:r>
            <a:r>
              <a:rPr lang="en-US" dirty="0" smtClean="0"/>
              <a:t>&gt; &lt;</a:t>
            </a:r>
            <a:r>
              <a:rPr lang="en-US" dirty="0" err="1" smtClean="0"/>
              <a:t>cmp</a:t>
            </a:r>
            <a:r>
              <a:rPr lang="en-US" dirty="0" smtClean="0"/>
              <a:t>&gt; --action &lt;action&gt;</a:t>
            </a:r>
          </a:p>
          <a:p>
            <a:pPr lvl="1"/>
            <a:r>
              <a:rPr lang="en-US" dirty="0" smtClean="0"/>
              <a:t>ex: run </a:t>
            </a:r>
            <a:r>
              <a:rPr lang="en-US" dirty="0" err="1" smtClean="0"/>
              <a:t>app.service.start</a:t>
            </a:r>
            <a:r>
              <a:rPr lang="en-US" dirty="0" smtClean="0"/>
              <a:t> –component </a:t>
            </a:r>
            <a:r>
              <a:rPr lang="en-US" dirty="0" err="1" smtClean="0"/>
              <a:t>com.android.systemui</a:t>
            </a:r>
            <a:r>
              <a:rPr lang="en-US" dirty="0" smtClean="0"/>
              <a:t> </a:t>
            </a:r>
            <a:r>
              <a:rPr lang="en-US" dirty="0" err="1" smtClean="0"/>
              <a:t>com.android.systemui.PhoneSettingService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530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Automated Penetration Testing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MobSF</a:t>
            </a:r>
            <a:endParaRPr lang="en-US" dirty="0"/>
          </a:p>
          <a:p>
            <a:pPr lvl="1"/>
            <a:r>
              <a:rPr lang="en-US" dirty="0">
                <a:hlinkClick r:id="rId2"/>
              </a:rPr>
              <a:t>https://github.com/ajinabraham/Mobile-Security-Framework-MobSF</a:t>
            </a:r>
            <a:endParaRPr lang="en-US" dirty="0"/>
          </a:p>
          <a:p>
            <a:pPr lvl="1"/>
            <a:r>
              <a:rPr lang="en-US" dirty="0"/>
              <a:t>an intelligent, all-in-one mobile application automated pen-testing framework</a:t>
            </a:r>
          </a:p>
          <a:p>
            <a:pPr lvl="2"/>
            <a:r>
              <a:rPr lang="en-US" dirty="0"/>
              <a:t>Open source </a:t>
            </a:r>
          </a:p>
          <a:p>
            <a:pPr lvl="2"/>
            <a:r>
              <a:rPr lang="en-US" dirty="0"/>
              <a:t>Android &amp; </a:t>
            </a:r>
            <a:r>
              <a:rPr lang="en-US" dirty="0" err="1"/>
              <a:t>iOS</a:t>
            </a:r>
            <a:endParaRPr lang="en-US" dirty="0"/>
          </a:p>
          <a:p>
            <a:pPr lvl="2"/>
            <a:r>
              <a:rPr lang="en-US" dirty="0"/>
              <a:t>static and dynamic analysis</a:t>
            </a:r>
          </a:p>
          <a:p>
            <a:pPr lvl="1"/>
            <a:r>
              <a:rPr lang="en-US" dirty="0"/>
              <a:t>Requirements</a:t>
            </a:r>
          </a:p>
          <a:p>
            <a:pPr lvl="2"/>
            <a:r>
              <a:rPr lang="en-US" dirty="0"/>
              <a:t>Python 2.7+, JDK 1.7+</a:t>
            </a:r>
          </a:p>
          <a:p>
            <a:pPr lvl="2"/>
            <a:r>
              <a:rPr lang="en-US" dirty="0"/>
              <a:t>Oracle </a:t>
            </a:r>
            <a:r>
              <a:rPr lang="en-US" dirty="0" err="1"/>
              <a:t>VirtualBox</a:t>
            </a:r>
            <a:r>
              <a:rPr lang="en-US" dirty="0"/>
              <a:t> for dynamic analysis</a:t>
            </a:r>
          </a:p>
          <a:p>
            <a:pPr lvl="2"/>
            <a:r>
              <a:rPr lang="en-US" dirty="0"/>
              <a:t>MAC OS X for </a:t>
            </a:r>
            <a:r>
              <a:rPr lang="en-US" dirty="0" err="1"/>
              <a:t>iOS</a:t>
            </a:r>
            <a:r>
              <a:rPr lang="en-US" dirty="0"/>
              <a:t> testing</a:t>
            </a:r>
          </a:p>
          <a:p>
            <a:pPr lvl="1"/>
            <a:r>
              <a:rPr lang="en-US" dirty="0" smtClean="0"/>
              <a:t>Static</a:t>
            </a:r>
            <a:r>
              <a:rPr lang="en-US" dirty="0"/>
              <a:t> </a:t>
            </a:r>
            <a:r>
              <a:rPr lang="en-US" dirty="0" smtClean="0"/>
              <a:t>analyzer</a:t>
            </a:r>
          </a:p>
          <a:p>
            <a:pPr lvl="1"/>
            <a:r>
              <a:rPr lang="en-US" dirty="0" smtClean="0"/>
              <a:t>Dynamic analyzer</a:t>
            </a:r>
          </a:p>
          <a:p>
            <a:pPr lvl="1"/>
            <a:r>
              <a:rPr lang="en-US" dirty="0"/>
              <a:t>you can add your custom rules with ease</a:t>
            </a:r>
          </a:p>
          <a:p>
            <a:pPr lvl="1"/>
            <a:r>
              <a:rPr lang="en-US" dirty="0"/>
              <a:t>A quick and clean report generated at the end of the tests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399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MobSF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install</a:t>
            </a:r>
          </a:p>
          <a:p>
            <a:pPr lvl="1"/>
            <a:r>
              <a:rPr lang="en-US" dirty="0"/>
              <a:t>get </a:t>
            </a:r>
            <a:r>
              <a:rPr lang="en-US" dirty="0">
                <a:hlinkClick r:id="rId2"/>
              </a:rPr>
              <a:t>https://github.com/ajinabraham/Mobile-Security-Framework-MobSF/archive/0.8.8.2.tar.gz</a:t>
            </a:r>
            <a:endParaRPr lang="en-US" dirty="0"/>
          </a:p>
          <a:p>
            <a:pPr lvl="1"/>
            <a:r>
              <a:rPr lang="en-US" dirty="0"/>
              <a:t>Unzip in </a:t>
            </a:r>
            <a:r>
              <a:rPr lang="en-US" dirty="0" err="1"/>
              <a:t>MobSF</a:t>
            </a:r>
            <a:r>
              <a:rPr lang="en-US" dirty="0"/>
              <a:t> folder</a:t>
            </a:r>
          </a:p>
          <a:p>
            <a:pPr lvl="1"/>
            <a:r>
              <a:rPr lang="en-US" dirty="0"/>
              <a:t>pip install -r </a:t>
            </a:r>
            <a:r>
              <a:rPr lang="en-US" dirty="0" err="1"/>
              <a:t>requirements.txt</a:t>
            </a:r>
            <a:endParaRPr lang="en-US" dirty="0"/>
          </a:p>
          <a:p>
            <a:pPr lvl="2"/>
            <a:r>
              <a:rPr lang="en-US" dirty="0"/>
              <a:t>if no pip, </a:t>
            </a:r>
            <a:r>
              <a:rPr lang="en-US" dirty="0" err="1"/>
              <a:t>sudo</a:t>
            </a:r>
            <a:r>
              <a:rPr lang="en-US" dirty="0"/>
              <a:t> </a:t>
            </a:r>
            <a:r>
              <a:rPr lang="en-US" dirty="0" err="1"/>
              <a:t>easy_install</a:t>
            </a:r>
            <a:r>
              <a:rPr lang="en-US" dirty="0"/>
              <a:t> pip</a:t>
            </a:r>
          </a:p>
          <a:p>
            <a:r>
              <a:rPr lang="en-US" dirty="0" smtClean="0"/>
              <a:t>Run</a:t>
            </a:r>
          </a:p>
          <a:p>
            <a:pPr lvl="1"/>
            <a:r>
              <a:rPr lang="en-US" dirty="0" smtClean="0"/>
              <a:t>python </a:t>
            </a:r>
            <a:r>
              <a:rPr lang="en-US" dirty="0">
                <a:hlinkClick r:id="rId3"/>
              </a:rPr>
              <a:t>manage.py</a:t>
            </a:r>
            <a:r>
              <a:rPr lang="en-US" dirty="0"/>
              <a:t> </a:t>
            </a:r>
            <a:r>
              <a:rPr lang="en-US" dirty="0" err="1"/>
              <a:t>runserver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871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Reverse Engineering APK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Reverse Engineering Goal</a:t>
            </a:r>
          </a:p>
          <a:p>
            <a:pPr lvl="1"/>
            <a:r>
              <a:rPr lang="en-US" dirty="0" smtClean="0"/>
              <a:t>Recover the original java source code of an App</a:t>
            </a:r>
          </a:p>
          <a:p>
            <a:pPr lvl="1"/>
            <a:r>
              <a:rPr lang="en-US" dirty="0" smtClean="0"/>
              <a:t>Use the code to support other attacks</a:t>
            </a:r>
          </a:p>
          <a:p>
            <a:r>
              <a:rPr lang="en-US" dirty="0" smtClean="0"/>
              <a:t>How to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apk</a:t>
            </a:r>
            <a:r>
              <a:rPr lang="en-US" dirty="0" err="1" smtClean="0">
                <a:sym typeface="Wingdings"/>
              </a:rPr>
              <a:t>jar</a:t>
            </a:r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by dex2jar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>
                <a:sym typeface="Wingdings"/>
              </a:rPr>
              <a:t>jarjava</a:t>
            </a:r>
            <a:r>
              <a:rPr lang="en-US" dirty="0" smtClean="0">
                <a:sym typeface="Wingdings"/>
              </a:rPr>
              <a:t> by JD-GUI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585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Dex</a:t>
            </a:r>
            <a:r>
              <a:rPr lang="en-US" dirty="0" smtClean="0"/>
              <a:t> to Jar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Install</a:t>
            </a:r>
          </a:p>
          <a:p>
            <a:pPr lvl="1"/>
            <a:r>
              <a:rPr lang="en-US" dirty="0" smtClean="0"/>
              <a:t>Got to </a:t>
            </a:r>
            <a:r>
              <a:rPr lang="en-US" dirty="0" smtClean="0">
                <a:hlinkClick r:id="rId2"/>
              </a:rPr>
              <a:t>http://sourceforge.net/projects/dex2jar/files/?source=navbar</a:t>
            </a:r>
            <a:endParaRPr lang="en-US" dirty="0" smtClean="0"/>
          </a:p>
          <a:p>
            <a:pPr lvl="1"/>
            <a:r>
              <a:rPr lang="en-US" dirty="0" smtClean="0"/>
              <a:t>Download </a:t>
            </a:r>
            <a:r>
              <a:rPr lang="en-US" dirty="0"/>
              <a:t>dex2jar-2.0.</a:t>
            </a:r>
            <a:r>
              <a:rPr lang="en-US" dirty="0" smtClean="0"/>
              <a:t>zip</a:t>
            </a:r>
          </a:p>
          <a:p>
            <a:pPr lvl="1"/>
            <a:r>
              <a:rPr lang="en-US" dirty="0" smtClean="0"/>
              <a:t>Unzip</a:t>
            </a:r>
          </a:p>
          <a:p>
            <a:r>
              <a:rPr lang="en-US" dirty="0" smtClean="0"/>
              <a:t>Run</a:t>
            </a:r>
          </a:p>
          <a:p>
            <a:pPr lvl="1"/>
            <a:r>
              <a:rPr lang="en-US" dirty="0" smtClean="0"/>
              <a:t>Unix/Mac</a:t>
            </a:r>
          </a:p>
          <a:p>
            <a:pPr lvl="2"/>
            <a:r>
              <a:rPr lang="en-US" dirty="0" smtClean="0"/>
              <a:t>d2j-dex2jar.sh &lt;</a:t>
            </a:r>
            <a:r>
              <a:rPr lang="en-US" dirty="0" err="1" smtClean="0"/>
              <a:t>apkfile</a:t>
            </a:r>
            <a:r>
              <a:rPr lang="en-US" dirty="0" smtClean="0"/>
              <a:t>&gt;</a:t>
            </a:r>
          </a:p>
          <a:p>
            <a:pPr lvl="1"/>
            <a:r>
              <a:rPr lang="en-US" dirty="0" smtClean="0"/>
              <a:t>Windows</a:t>
            </a:r>
          </a:p>
          <a:p>
            <a:pPr lvl="2"/>
            <a:r>
              <a:rPr lang="en-US" dirty="0" smtClean="0"/>
              <a:t>d2j-dex2jar.bat &lt;</a:t>
            </a:r>
            <a:r>
              <a:rPr lang="en-US" dirty="0" err="1" smtClean="0"/>
              <a:t>apkfile</a:t>
            </a:r>
            <a:r>
              <a:rPr lang="en-US" dirty="0" smtClean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041014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Decompile JAR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Get JD-GUI from </a:t>
            </a:r>
            <a:r>
              <a:rPr lang="en-US" dirty="0" smtClean="0">
                <a:hlinkClick r:id="rId2"/>
              </a:rPr>
              <a:t>http://jd.benow.ca</a:t>
            </a:r>
            <a:endParaRPr lang="en-US" dirty="0" smtClean="0"/>
          </a:p>
          <a:p>
            <a:r>
              <a:rPr lang="en-US" dirty="0" smtClean="0"/>
              <a:t>Open JAR file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080" y="2749857"/>
            <a:ext cx="5888288" cy="375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767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Obfuscating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reverse engineering difficult</a:t>
            </a:r>
          </a:p>
          <a:p>
            <a:r>
              <a:rPr lang="en-US" dirty="0" smtClean="0"/>
              <a:t>Java inherently reverse </a:t>
            </a:r>
            <a:r>
              <a:rPr lang="en-US" dirty="0" err="1" smtClean="0"/>
              <a:t>engineerable</a:t>
            </a:r>
            <a:endParaRPr lang="en-US" dirty="0"/>
          </a:p>
          <a:p>
            <a:pPr lvl="1"/>
            <a:r>
              <a:rPr lang="en-US" dirty="0" smtClean="0"/>
              <a:t>So, use C/C++</a:t>
            </a:r>
          </a:p>
          <a:p>
            <a:r>
              <a:rPr lang="en-US" dirty="0" err="1" smtClean="0"/>
              <a:t>ProGuard</a:t>
            </a:r>
            <a:r>
              <a:rPr lang="en-US" dirty="0" smtClean="0"/>
              <a:t> does some obfuscation</a:t>
            </a:r>
          </a:p>
          <a:p>
            <a:pPr lvl="1"/>
            <a:r>
              <a:rPr lang="en-US" dirty="0" smtClean="0"/>
              <a:t>Hide original symbol names </a:t>
            </a:r>
          </a:p>
          <a:p>
            <a:r>
              <a:rPr lang="en-US" dirty="0" err="1" smtClean="0"/>
              <a:t>DexGuard</a:t>
            </a:r>
            <a:endParaRPr lang="en-US" dirty="0" smtClean="0"/>
          </a:p>
          <a:p>
            <a:pPr lvl="1"/>
            <a:r>
              <a:rPr lang="en-US" dirty="0" smtClean="0"/>
              <a:t>commercial code obfuscator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451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Intent Spoofing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Components communicate via intents</a:t>
            </a:r>
          </a:p>
          <a:p>
            <a:r>
              <a:rPr lang="en-US" dirty="0" smtClean="0"/>
              <a:t>Attacker can send intent to trigger some action</a:t>
            </a:r>
          </a:p>
          <a:p>
            <a:pPr lvl="1"/>
            <a:r>
              <a:rPr lang="en-US" dirty="0" smtClean="0"/>
              <a:t>Learn what to send via reverse engineering</a:t>
            </a:r>
          </a:p>
          <a:p>
            <a:pPr lvl="1"/>
            <a:r>
              <a:rPr lang="en-US" dirty="0" smtClean="0"/>
              <a:t>Exported activity can get activated from outside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28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Intent Spoofing How-</a:t>
            </a:r>
            <a:r>
              <a:rPr lang="en-US" dirty="0" err="1" smtClean="0"/>
              <a:t>tos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Learn which activities are exported</a:t>
            </a:r>
          </a:p>
          <a:p>
            <a:pPr lvl="1"/>
            <a:r>
              <a:rPr lang="en-US" dirty="0"/>
              <a:t>run </a:t>
            </a:r>
            <a:r>
              <a:rPr lang="en-US" dirty="0" err="1"/>
              <a:t>app.activity.info</a:t>
            </a:r>
            <a:r>
              <a:rPr lang="en-US" dirty="0"/>
              <a:t> </a:t>
            </a:r>
            <a:r>
              <a:rPr lang="en-US" dirty="0" smtClean="0"/>
              <a:t>–a &lt;</a:t>
            </a:r>
            <a:r>
              <a:rPr lang="en-US" dirty="0" err="1" smtClean="0"/>
              <a:t>pkg</a:t>
            </a:r>
            <a:r>
              <a:rPr lang="en-US" dirty="0" smtClean="0"/>
              <a:t>&gt;</a:t>
            </a:r>
          </a:p>
          <a:p>
            <a:pPr lvl="1"/>
            <a:r>
              <a:rPr lang="en-US" dirty="0" smtClean="0"/>
              <a:t>Null permission means no restriction</a:t>
            </a:r>
          </a:p>
          <a:p>
            <a:r>
              <a:rPr lang="en-US" dirty="0" smtClean="0"/>
              <a:t>Try intent spoofing</a:t>
            </a:r>
          </a:p>
          <a:p>
            <a:pPr lvl="1"/>
            <a:r>
              <a:rPr lang="en-US" dirty="0"/>
              <a:t>run </a:t>
            </a:r>
            <a:r>
              <a:rPr lang="en-US" dirty="0" err="1"/>
              <a:t>app.activity.start</a:t>
            </a:r>
            <a:r>
              <a:rPr lang="en-US" dirty="0"/>
              <a:t> —component </a:t>
            </a:r>
            <a:r>
              <a:rPr lang="en-US" dirty="0" smtClean="0"/>
              <a:t>&lt;</a:t>
            </a:r>
            <a:r>
              <a:rPr lang="en-US" dirty="0" err="1" smtClean="0"/>
              <a:t>pkg</a:t>
            </a:r>
            <a:r>
              <a:rPr lang="en-US" dirty="0" smtClean="0"/>
              <a:t>&gt;</a:t>
            </a:r>
            <a:r>
              <a:rPr lang="en-US" dirty="0"/>
              <a:t> </a:t>
            </a:r>
            <a:r>
              <a:rPr lang="en-US" dirty="0" smtClean="0"/>
              <a:t>&lt;component&gt;</a:t>
            </a:r>
          </a:p>
          <a:p>
            <a:r>
              <a:rPr lang="en-US" dirty="0" smtClean="0"/>
              <a:t>Find out parameters</a:t>
            </a:r>
          </a:p>
          <a:p>
            <a:pPr lvl="1"/>
            <a:r>
              <a:rPr lang="en-US" dirty="0" smtClean="0"/>
              <a:t>reverse engineer</a:t>
            </a:r>
          </a:p>
          <a:p>
            <a:r>
              <a:rPr lang="en-US" dirty="0" smtClean="0"/>
              <a:t>Intent spoofing with parameters</a:t>
            </a:r>
          </a:p>
          <a:p>
            <a:pPr lvl="1"/>
            <a:r>
              <a:rPr lang="en-US" dirty="0"/>
              <a:t>run </a:t>
            </a:r>
            <a:r>
              <a:rPr lang="en-US" dirty="0" err="1"/>
              <a:t>app.activity.start</a:t>
            </a:r>
            <a:r>
              <a:rPr lang="en-US" dirty="0"/>
              <a:t> —component </a:t>
            </a:r>
            <a:r>
              <a:rPr lang="en-US" dirty="0" smtClean="0"/>
              <a:t>&lt;</a:t>
            </a:r>
            <a:r>
              <a:rPr lang="en-US" dirty="0" err="1" smtClean="0"/>
              <a:t>pkg</a:t>
            </a:r>
            <a:r>
              <a:rPr lang="en-US" dirty="0" smtClean="0"/>
              <a:t>&gt;</a:t>
            </a:r>
            <a:r>
              <a:rPr lang="en-US" dirty="0"/>
              <a:t> </a:t>
            </a:r>
            <a:r>
              <a:rPr lang="en-US" dirty="0" smtClean="0"/>
              <a:t>&lt;component&gt; [--extra &lt;type&gt; &lt;</a:t>
            </a:r>
            <a:r>
              <a:rPr lang="en-US" dirty="0" err="1" smtClean="0"/>
              <a:t>param</a:t>
            </a:r>
            <a:r>
              <a:rPr lang="en-US" dirty="0"/>
              <a:t>&gt;</a:t>
            </a:r>
            <a:r>
              <a:rPr lang="en-US" dirty="0" smtClean="0"/>
              <a:t> &lt;value&gt;]+</a:t>
            </a:r>
          </a:p>
          <a:p>
            <a:r>
              <a:rPr lang="en-US" dirty="0" smtClean="0"/>
              <a:t>Fix</a:t>
            </a:r>
          </a:p>
          <a:p>
            <a:pPr lvl="1"/>
            <a:r>
              <a:rPr lang="en-US" dirty="0" smtClean="0"/>
              <a:t>Do not export activities</a:t>
            </a:r>
          </a:p>
        </p:txBody>
      </p:sp>
    </p:spTree>
    <p:extLst>
      <p:ext uri="{BB962C8B-B14F-4D97-AF65-F5344CB8AC3E}">
        <p14:creationId xmlns:p14="http://schemas.microsoft.com/office/powerpoint/2010/main" val="235676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Broken Cryptography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Encryption key (and </a:t>
            </a:r>
            <a:r>
              <a:rPr lang="en-US" dirty="0" err="1" smtClean="0"/>
              <a:t>Ivs</a:t>
            </a:r>
            <a:r>
              <a:rPr lang="en-US" dirty="0" smtClean="0"/>
              <a:t>) should not be hard-coded in the source code</a:t>
            </a:r>
          </a:p>
          <a:p>
            <a:pPr lvl="1"/>
            <a:r>
              <a:rPr lang="en-US" dirty="0" smtClean="0"/>
              <a:t>Reverse engineering can get them</a:t>
            </a:r>
          </a:p>
          <a:p>
            <a:r>
              <a:rPr lang="en-US" dirty="0" smtClean="0"/>
              <a:t>Strategy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G</a:t>
            </a:r>
            <a:r>
              <a:rPr lang="en-US" dirty="0" smtClean="0"/>
              <a:t>et the </a:t>
            </a:r>
            <a:r>
              <a:rPr lang="en-US" dirty="0" err="1" smtClean="0"/>
              <a:t>Sqlite</a:t>
            </a:r>
            <a:r>
              <a:rPr lang="en-US" dirty="0" smtClean="0"/>
              <a:t> DB file, read the DB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Check the source code, get the key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Decrypt the DB using the same key</a:t>
            </a:r>
          </a:p>
        </p:txBody>
      </p:sp>
    </p:spTree>
    <p:extLst>
      <p:ext uri="{BB962C8B-B14F-4D97-AF65-F5344CB8AC3E}">
        <p14:creationId xmlns:p14="http://schemas.microsoft.com/office/powerpoint/2010/main" val="652984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 the DB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 the </a:t>
            </a:r>
            <a:r>
              <a:rPr lang="en-US" dirty="0" err="1" smtClean="0"/>
              <a:t>db</a:t>
            </a:r>
            <a:r>
              <a:rPr lang="en-US" dirty="0" smtClean="0"/>
              <a:t> file</a:t>
            </a:r>
          </a:p>
          <a:p>
            <a:r>
              <a:rPr lang="en-US" dirty="0" smtClean="0"/>
              <a:t>Change file mode: add others to read, if necessary</a:t>
            </a:r>
          </a:p>
          <a:p>
            <a:pPr lvl="1"/>
            <a:r>
              <a:rPr lang="en-US" dirty="0" err="1" smtClean="0"/>
              <a:t>chmod</a:t>
            </a:r>
            <a:r>
              <a:rPr lang="en-US" dirty="0" smtClean="0"/>
              <a:t> </a:t>
            </a:r>
            <a:r>
              <a:rPr lang="en-US" dirty="0" err="1" smtClean="0"/>
              <a:t>a+r</a:t>
            </a:r>
            <a:r>
              <a:rPr lang="en-US" dirty="0" smtClean="0"/>
              <a:t> &lt;file&gt;</a:t>
            </a:r>
          </a:p>
          <a:p>
            <a:r>
              <a:rPr lang="en-US" dirty="0" smtClean="0"/>
              <a:t>Ready the DB file</a:t>
            </a:r>
          </a:p>
          <a:p>
            <a:pPr lvl="1"/>
            <a:r>
              <a:rPr lang="en-US" dirty="0" smtClean="0"/>
              <a:t>There are SQLite reader utilities</a:t>
            </a:r>
          </a:p>
          <a:p>
            <a:pPr lvl="1"/>
            <a:r>
              <a:rPr lang="en-US" dirty="0"/>
              <a:t>Firefox SQLite </a:t>
            </a:r>
            <a:r>
              <a:rPr lang="en-US" dirty="0" smtClean="0"/>
              <a:t>plugin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17794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</TotalTime>
  <Words>520</Words>
  <Application>Microsoft Macintosh PowerPoint</Application>
  <PresentationFormat>On-screen Show (4:3)</PresentationFormat>
  <Paragraphs>120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Reverse Engineering Apps</vt:lpstr>
      <vt:lpstr>Reverse Engineering APK</vt:lpstr>
      <vt:lpstr>Dex to Jar</vt:lpstr>
      <vt:lpstr>Decompile JAR</vt:lpstr>
      <vt:lpstr>Code Obfuscating</vt:lpstr>
      <vt:lpstr>Intent Spoofing</vt:lpstr>
      <vt:lpstr>Intent Spoofing How-tos</vt:lpstr>
      <vt:lpstr>Broken Cryptography</vt:lpstr>
      <vt:lpstr>Get the DB file</vt:lpstr>
      <vt:lpstr>Check the source code</vt:lpstr>
      <vt:lpstr>Decrypt</vt:lpstr>
      <vt:lpstr>Content Provider Exploits</vt:lpstr>
      <vt:lpstr>Procedure</vt:lpstr>
      <vt:lpstr>SQL Injection</vt:lpstr>
      <vt:lpstr>Services</vt:lpstr>
      <vt:lpstr>Automated Penetration Testing Framework</vt:lpstr>
      <vt:lpstr>MobSF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Reverse Engineering Apps</dc:title>
  <dc:creator>Minho Shin</dc:creator>
  <cp:lastModifiedBy>Minho Shin</cp:lastModifiedBy>
  <cp:revision>32</cp:revision>
  <dcterms:created xsi:type="dcterms:W3CDTF">2015-11-25T16:28:20Z</dcterms:created>
  <dcterms:modified xsi:type="dcterms:W3CDTF">2015-11-26T10:21:09Z</dcterms:modified>
</cp:coreProperties>
</file>