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2" r:id="rId4"/>
    <p:sldId id="263" r:id="rId5"/>
    <p:sldId id="264" r:id="rId6"/>
    <p:sldId id="266" r:id="rId7"/>
    <p:sldId id="267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53" autoAdjust="0"/>
  </p:normalViewPr>
  <p:slideViewPr>
    <p:cSldViewPr snapToGrid="0" snapToObjects="1">
      <p:cViewPr varScale="1">
        <p:scale>
          <a:sx n="75" d="100"/>
          <a:sy n="75" d="100"/>
        </p:scale>
        <p:origin x="-18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4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6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1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9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95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0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0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57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71684-F7DF-6D42-9023-F10D4A7EE542}" type="datetimeFigureOut">
              <a:rPr lang="en-US" smtClean="0"/>
              <a:t>10/26/16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6ED2A-4065-284A-9C83-CFCC6EB50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4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native/camera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EddyVerbruggen/SocialSharing-PhoneGap-Plugi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components/%23alert-checkbox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Ionic2-Camera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take a picture</a:t>
            </a:r>
          </a:p>
          <a:p>
            <a:r>
              <a:rPr lang="en-US" dirty="0" smtClean="0"/>
              <a:t>How to load a picture from library</a:t>
            </a:r>
          </a:p>
          <a:p>
            <a:r>
              <a:rPr lang="en-US" dirty="0" smtClean="0"/>
              <a:t>How to show the picture </a:t>
            </a:r>
          </a:p>
          <a:p>
            <a:r>
              <a:rPr lang="en-US" dirty="0" smtClean="0"/>
              <a:t>How to share the </a:t>
            </a:r>
            <a:r>
              <a:rPr lang="en-US" dirty="0" smtClean="0"/>
              <a:t>picture</a:t>
            </a:r>
          </a:p>
          <a:p>
            <a:r>
              <a:rPr lang="en-US" dirty="0" smtClean="0"/>
              <a:t>How to use Alert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70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Camera in Ionic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http://ionicframework.com/docs/v2/native/camera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 smtClean="0"/>
              <a:t>Install Cordova plug-in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ionic plugin add </a:t>
            </a:r>
            <a:r>
              <a:rPr lang="en-US" i="1" dirty="0" err="1">
                <a:solidFill>
                  <a:srgbClr val="0000FF"/>
                </a:solidFill>
              </a:rPr>
              <a:t>cordova</a:t>
            </a:r>
            <a:r>
              <a:rPr lang="en-US" i="1" dirty="0">
                <a:solidFill>
                  <a:srgbClr val="0000FF"/>
                </a:solidFill>
              </a:rPr>
              <a:t>-plugin-camera </a:t>
            </a:r>
          </a:p>
          <a:p>
            <a:r>
              <a:rPr lang="en-US" dirty="0" smtClean="0"/>
              <a:t>Import Camera Cordova plug-in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import {Camera} from ‘ionic-native’</a:t>
            </a:r>
          </a:p>
          <a:p>
            <a:r>
              <a:rPr lang="en-US" dirty="0" smtClean="0"/>
              <a:t>Declare Cordova instance (avoid Type error)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declare </a:t>
            </a:r>
            <a:r>
              <a:rPr lang="en-US" i="1" dirty="0" err="1">
                <a:solidFill>
                  <a:srgbClr val="0000FF"/>
                </a:solidFill>
              </a:rPr>
              <a:t>var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cordova</a:t>
            </a:r>
            <a:r>
              <a:rPr lang="en-US" i="1" dirty="0">
                <a:solidFill>
                  <a:srgbClr val="0000FF"/>
                </a:solidFill>
              </a:rPr>
              <a:t>;</a:t>
            </a:r>
          </a:p>
          <a:p>
            <a:r>
              <a:rPr lang="en-US" dirty="0" smtClean="0"/>
              <a:t>Check if you are on </a:t>
            </a:r>
            <a:r>
              <a:rPr lang="en-US" dirty="0" err="1" smtClean="0"/>
              <a:t>cordova</a:t>
            </a:r>
            <a:r>
              <a:rPr lang="en-US" dirty="0" smtClean="0"/>
              <a:t> platform</a:t>
            </a:r>
          </a:p>
          <a:p>
            <a:pPr lvl="1"/>
            <a:r>
              <a:rPr lang="en-US" i="1" dirty="0" err="1">
                <a:solidFill>
                  <a:srgbClr val="0000FF"/>
                </a:solidFill>
              </a:rPr>
              <a:t>this.platform.is</a:t>
            </a:r>
            <a:r>
              <a:rPr lang="en-US" i="1" dirty="0">
                <a:solidFill>
                  <a:srgbClr val="0000FF"/>
                </a:solidFill>
              </a:rPr>
              <a:t>('</a:t>
            </a:r>
            <a:r>
              <a:rPr lang="en-US" i="1" dirty="0" err="1">
                <a:solidFill>
                  <a:srgbClr val="0000FF"/>
                </a:solidFill>
              </a:rPr>
              <a:t>cordova</a:t>
            </a:r>
            <a:r>
              <a:rPr lang="en-US" i="1" dirty="0">
                <a:solidFill>
                  <a:srgbClr val="0000FF"/>
                </a:solidFill>
              </a:rPr>
              <a:t>'</a:t>
            </a:r>
            <a:r>
              <a:rPr lang="en-US" i="1" dirty="0" smtClean="0">
                <a:solidFill>
                  <a:srgbClr val="0000FF"/>
                </a:solidFill>
              </a:rPr>
              <a:t>)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dirty="0" smtClean="0"/>
              <a:t>Take photo</a:t>
            </a:r>
          </a:p>
          <a:p>
            <a:pPr lvl="1"/>
            <a:r>
              <a:rPr lang="en-US" i="1" dirty="0" err="1" smtClean="0">
                <a:solidFill>
                  <a:srgbClr val="0000FF"/>
                </a:solidFill>
              </a:rPr>
              <a:t>Camera.getPicture</a:t>
            </a:r>
            <a:r>
              <a:rPr lang="en-US" i="1" dirty="0" smtClean="0">
                <a:solidFill>
                  <a:srgbClr val="0000FF"/>
                </a:solidFill>
              </a:rPr>
              <a:t>(options).then((</a:t>
            </a:r>
            <a:r>
              <a:rPr lang="en-US" i="1" dirty="0" err="1" smtClean="0">
                <a:solidFill>
                  <a:srgbClr val="0000FF"/>
                </a:solidFill>
              </a:rPr>
              <a:t>imagePath</a:t>
            </a:r>
            <a:r>
              <a:rPr lang="en-US" i="1" dirty="0" smtClean="0">
                <a:solidFill>
                  <a:srgbClr val="0000FF"/>
                </a:solidFill>
              </a:rPr>
              <a:t>)=&gt;{}, (err)=&gt;{} );</a:t>
            </a:r>
          </a:p>
        </p:txBody>
      </p:sp>
    </p:spTree>
    <p:extLst>
      <p:ext uri="{BB962C8B-B14F-4D97-AF65-F5344CB8AC3E}">
        <p14:creationId xmlns:p14="http://schemas.microsoft.com/office/powerpoint/2010/main" val="1247606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let options = {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   </a:t>
            </a:r>
            <a:r>
              <a:rPr lang="en-US" i="1" dirty="0" smtClean="0">
                <a:solidFill>
                  <a:srgbClr val="FF0000"/>
                </a:solidFill>
              </a:rPr>
              <a:t>quality</a:t>
            </a:r>
            <a:r>
              <a:rPr lang="en-US" i="1" dirty="0">
                <a:solidFill>
                  <a:srgbClr val="0000FF"/>
                </a:solidFill>
              </a:rPr>
              <a:t>: 100</a:t>
            </a:r>
            <a:r>
              <a:rPr lang="en-US" i="1" dirty="0" smtClean="0">
                <a:solidFill>
                  <a:srgbClr val="0000FF"/>
                </a:solidFill>
              </a:rPr>
              <a:t>,  // </a:t>
            </a:r>
            <a:r>
              <a:rPr lang="en-US" dirty="0" smtClean="0"/>
              <a:t>0~100, default 50</a:t>
            </a:r>
            <a:endParaRPr lang="en-US" dirty="0"/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 </a:t>
            </a:r>
            <a:r>
              <a:rPr lang="en-US" i="1" dirty="0" err="1" smtClean="0">
                <a:solidFill>
                  <a:srgbClr val="FF0000"/>
                </a:solidFill>
              </a:rPr>
              <a:t>destinationType</a:t>
            </a:r>
            <a:r>
              <a:rPr lang="en-US" i="1" dirty="0" smtClean="0">
                <a:solidFill>
                  <a:srgbClr val="0000FF"/>
                </a:solidFill>
              </a:rPr>
              <a:t>: , </a:t>
            </a:r>
            <a:r>
              <a:rPr lang="en-US" i="1" dirty="0">
                <a:solidFill>
                  <a:srgbClr val="0000FF"/>
                </a:solidFill>
              </a:rPr>
              <a:t>/</a:t>
            </a:r>
            <a:r>
              <a:rPr lang="en-US" i="1" dirty="0" smtClean="0">
                <a:solidFill>
                  <a:srgbClr val="0000FF"/>
                </a:solidFill>
              </a:rPr>
              <a:t>/ </a:t>
            </a:r>
            <a:r>
              <a:rPr lang="en-US" dirty="0"/>
              <a:t>return type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	</a:t>
            </a:r>
            <a:r>
              <a:rPr lang="en-US" i="1" dirty="0" err="1" smtClean="0">
                <a:solidFill>
                  <a:srgbClr val="0000FF"/>
                </a:solidFill>
              </a:rPr>
              <a:t>Camera.DestinationType.DATA_URL</a:t>
            </a:r>
            <a:r>
              <a:rPr lang="en-US" i="1" dirty="0" smtClean="0">
                <a:solidFill>
                  <a:srgbClr val="0000FF"/>
                </a:solidFill>
              </a:rPr>
              <a:t>: </a:t>
            </a:r>
            <a:r>
              <a:rPr lang="en-US" dirty="0"/>
              <a:t>base64-encoded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	</a:t>
            </a:r>
            <a:r>
              <a:rPr lang="en-US" i="1" dirty="0" err="1" smtClean="0">
                <a:solidFill>
                  <a:srgbClr val="0000FF"/>
                </a:solidFill>
              </a:rPr>
              <a:t>Camera.DestinationType.FILE_URI</a:t>
            </a:r>
            <a:r>
              <a:rPr lang="en-US" i="1" dirty="0" smtClean="0">
                <a:solidFill>
                  <a:srgbClr val="0000FF"/>
                </a:solidFill>
              </a:rPr>
              <a:t>: </a:t>
            </a:r>
            <a:r>
              <a:rPr lang="en-US" dirty="0"/>
              <a:t>file path (default)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	</a:t>
            </a:r>
            <a:r>
              <a:rPr lang="en-US" i="1" dirty="0" err="1" smtClean="0">
                <a:solidFill>
                  <a:srgbClr val="0000FF"/>
                </a:solidFill>
              </a:rPr>
              <a:t>Camera.DestinationType.NATIVE_URI</a:t>
            </a:r>
            <a:r>
              <a:rPr lang="en-US" i="1" dirty="0" smtClean="0">
                <a:solidFill>
                  <a:srgbClr val="0000FF"/>
                </a:solidFill>
              </a:rPr>
              <a:t>: </a:t>
            </a:r>
            <a:r>
              <a:rPr lang="en-US" dirty="0"/>
              <a:t>native URI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   </a:t>
            </a:r>
            <a:r>
              <a:rPr lang="en-US" i="1" dirty="0" err="1" smtClean="0">
                <a:solidFill>
                  <a:srgbClr val="FF0000"/>
                </a:solidFill>
              </a:rPr>
              <a:t>sourceType</a:t>
            </a:r>
            <a:r>
              <a:rPr lang="en-US" i="1" dirty="0">
                <a:solidFill>
                  <a:srgbClr val="0000FF"/>
                </a:solidFill>
              </a:rPr>
              <a:t>: </a:t>
            </a:r>
            <a:r>
              <a:rPr lang="en-US" i="1" dirty="0" smtClean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/</a:t>
            </a:r>
            <a:r>
              <a:rPr lang="en-US" i="1" dirty="0" smtClean="0">
                <a:solidFill>
                  <a:srgbClr val="0000FF"/>
                </a:solidFill>
              </a:rPr>
              <a:t>/</a:t>
            </a:r>
            <a:r>
              <a:rPr lang="en-US" dirty="0"/>
              <a:t>source of the picture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		</a:t>
            </a:r>
            <a:r>
              <a:rPr lang="en-US" i="1" dirty="0" err="1" smtClean="0">
                <a:solidFill>
                  <a:srgbClr val="0000FF"/>
                </a:solidFill>
              </a:rPr>
              <a:t>Camera.PictureSourceType.PHOTOLIBRARY</a:t>
            </a:r>
            <a:endParaRPr lang="en-US" i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	</a:t>
            </a:r>
            <a:r>
              <a:rPr lang="en-US" i="1" dirty="0" err="1" smtClean="0">
                <a:solidFill>
                  <a:srgbClr val="0000FF"/>
                </a:solidFill>
              </a:rPr>
              <a:t>Camera.PictureSourceType.CAMERA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(default)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		</a:t>
            </a:r>
            <a:r>
              <a:rPr lang="en-US" i="1" dirty="0" err="1" smtClean="0">
                <a:solidFill>
                  <a:srgbClr val="0000FF"/>
                </a:solidFill>
              </a:rPr>
              <a:t>Camera.PictureSourceType.SAVEDPHOTOALBUM</a:t>
            </a:r>
            <a:endParaRPr lang="en-US" i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 </a:t>
            </a:r>
            <a:r>
              <a:rPr lang="en-US" i="1" dirty="0" err="1" smtClean="0">
                <a:solidFill>
                  <a:srgbClr val="FF0000"/>
                </a:solidFill>
              </a:rPr>
              <a:t>allowEdit</a:t>
            </a:r>
            <a:r>
              <a:rPr lang="en-US" i="1" dirty="0" smtClean="0">
                <a:solidFill>
                  <a:srgbClr val="0000FF"/>
                </a:solidFill>
              </a:rPr>
              <a:t>: </a:t>
            </a:r>
            <a:r>
              <a:rPr lang="en-US" i="1" dirty="0">
                <a:solidFill>
                  <a:srgbClr val="0000FF"/>
                </a:solidFill>
              </a:rPr>
              <a:t>, /</a:t>
            </a:r>
            <a:r>
              <a:rPr lang="en-US" i="1" dirty="0" smtClean="0">
                <a:solidFill>
                  <a:srgbClr val="0000FF"/>
                </a:solidFill>
              </a:rPr>
              <a:t>/</a:t>
            </a:r>
            <a:r>
              <a:rPr lang="en-US" dirty="0"/>
              <a:t>true or false (default)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0000FF"/>
                </a:solidFill>
              </a:rPr>
              <a:t>   </a:t>
            </a:r>
            <a:r>
              <a:rPr lang="en-US" i="1" dirty="0" err="1" smtClean="0">
                <a:solidFill>
                  <a:srgbClr val="FF0000"/>
                </a:solidFill>
              </a:rPr>
              <a:t>cameraDirection</a:t>
            </a:r>
            <a:r>
              <a:rPr lang="en-US" i="1" dirty="0" smtClean="0">
                <a:solidFill>
                  <a:srgbClr val="0000FF"/>
                </a:solidFill>
              </a:rPr>
              <a:t>:, </a:t>
            </a:r>
            <a:r>
              <a:rPr lang="en-US" i="1" dirty="0">
                <a:solidFill>
                  <a:srgbClr val="0000FF"/>
                </a:solidFill>
              </a:rPr>
              <a:t>/</a:t>
            </a:r>
            <a:r>
              <a:rPr lang="en-US" i="1" dirty="0" smtClean="0">
                <a:solidFill>
                  <a:srgbClr val="0000FF"/>
                </a:solidFill>
              </a:rPr>
              <a:t>/ </a:t>
            </a:r>
            <a:r>
              <a:rPr lang="en-US" dirty="0" err="1" smtClean="0"/>
              <a:t>Camera.Direction.FRONT</a:t>
            </a:r>
            <a:r>
              <a:rPr lang="en-US" dirty="0" smtClean="0"/>
              <a:t> or </a:t>
            </a:r>
            <a:r>
              <a:rPr lang="en-US" dirty="0" err="1" smtClean="0"/>
              <a:t>Camera.Direction.BACK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   </a:t>
            </a:r>
            <a:r>
              <a:rPr lang="en-US" i="1" dirty="0" err="1" smtClean="0">
                <a:solidFill>
                  <a:srgbClr val="FF0000"/>
                </a:solidFill>
              </a:rPr>
              <a:t>saveToPhotoAlbum</a:t>
            </a:r>
            <a:r>
              <a:rPr lang="en-US" i="1" dirty="0">
                <a:solidFill>
                  <a:srgbClr val="0000FF"/>
                </a:solidFill>
              </a:rPr>
              <a:t>: </a:t>
            </a:r>
            <a:r>
              <a:rPr lang="en-US" i="1" dirty="0" smtClean="0">
                <a:solidFill>
                  <a:srgbClr val="0000FF"/>
                </a:solidFill>
              </a:rPr>
              <a:t>/</a:t>
            </a:r>
            <a:r>
              <a:rPr lang="en-US" i="1" dirty="0">
                <a:solidFill>
                  <a:srgbClr val="0000FF"/>
                </a:solidFill>
              </a:rPr>
              <a:t>/</a:t>
            </a:r>
            <a:r>
              <a:rPr lang="en-US" dirty="0"/>
              <a:t>save to the photo album</a:t>
            </a:r>
          </a:p>
          <a:p>
            <a:pPr marL="0" indent="0">
              <a:buNone/>
            </a:pPr>
            <a:r>
              <a:rPr lang="en-US" i="1" dirty="0">
                <a:solidFill>
                  <a:srgbClr val="0000FF"/>
                </a:solidFill>
              </a:rPr>
              <a:t>    }</a:t>
            </a:r>
            <a:r>
              <a:rPr lang="en-US" i="1" dirty="0" smtClean="0">
                <a:solidFill>
                  <a:srgbClr val="0000FF"/>
                </a:solidFill>
              </a:rPr>
              <a:t>; // </a:t>
            </a:r>
            <a:r>
              <a:rPr lang="en-US" dirty="0"/>
              <a:t>all optional</a:t>
            </a:r>
          </a:p>
        </p:txBody>
      </p:sp>
    </p:spTree>
    <p:extLst>
      <p:ext uri="{BB962C8B-B14F-4D97-AF65-F5344CB8AC3E}">
        <p14:creationId xmlns:p14="http://schemas.microsoft.com/office/powerpoint/2010/main" val="77164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show the Photo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Camera.DestinationType.DATA_URL</a:t>
            </a:r>
            <a:endParaRPr lang="en-US" i="1" dirty="0" smtClean="0"/>
          </a:p>
          <a:p>
            <a:pPr lvl="1"/>
            <a:r>
              <a:rPr lang="en-US" sz="2400" i="1" dirty="0" err="1">
                <a:solidFill>
                  <a:srgbClr val="0000FF"/>
                </a:solidFill>
              </a:rPr>
              <a:t>Camera.getPicture</a:t>
            </a:r>
            <a:r>
              <a:rPr lang="en-US" sz="2400" i="1" dirty="0">
                <a:solidFill>
                  <a:srgbClr val="0000FF"/>
                </a:solidFill>
              </a:rPr>
              <a:t>(options).then((</a:t>
            </a:r>
            <a:r>
              <a:rPr lang="en-US" sz="2400" i="1" dirty="0" err="1" smtClean="0">
                <a:solidFill>
                  <a:srgbClr val="0000FF"/>
                </a:solidFill>
              </a:rPr>
              <a:t>imgData</a:t>
            </a:r>
            <a:r>
              <a:rPr lang="en-US" sz="2400" i="1" dirty="0" smtClean="0">
                <a:solidFill>
                  <a:srgbClr val="0000FF"/>
                </a:solidFill>
              </a:rPr>
              <a:t>)</a:t>
            </a:r>
            <a:r>
              <a:rPr lang="en-US" sz="2400" i="1" dirty="0">
                <a:solidFill>
                  <a:srgbClr val="0000FF"/>
                </a:solidFill>
              </a:rPr>
              <a:t>=&gt;</a:t>
            </a:r>
            <a:r>
              <a:rPr lang="en-US" sz="2400" i="1" dirty="0" smtClean="0">
                <a:solidFill>
                  <a:srgbClr val="0000FF"/>
                </a:solidFill>
              </a:rPr>
              <a:t>{</a:t>
            </a:r>
          </a:p>
          <a:p>
            <a:pPr marL="914400" lvl="2" indent="0">
              <a:buNone/>
            </a:pPr>
            <a:r>
              <a:rPr lang="en-US" i="1" dirty="0" smtClean="0">
                <a:solidFill>
                  <a:srgbClr val="0000FF"/>
                </a:solidFill>
              </a:rPr>
              <a:t>this.imgBase64 = ‘</a:t>
            </a:r>
            <a:r>
              <a:rPr lang="en-US" i="1" dirty="0" err="1" smtClean="0">
                <a:solidFill>
                  <a:srgbClr val="FF0000"/>
                </a:solidFill>
              </a:rPr>
              <a:t>data:image</a:t>
            </a:r>
            <a:r>
              <a:rPr lang="en-US" i="1" dirty="0" smtClean="0">
                <a:solidFill>
                  <a:srgbClr val="FF0000"/>
                </a:solidFill>
              </a:rPr>
              <a:t>/jpeg;base64</a:t>
            </a:r>
            <a:r>
              <a:rPr lang="en-US" i="1" dirty="0" smtClean="0">
                <a:solidFill>
                  <a:srgbClr val="0000FF"/>
                </a:solidFill>
              </a:rPr>
              <a:t>,’+imgData;</a:t>
            </a:r>
            <a:endParaRPr lang="en-US" i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r>
              <a:rPr lang="en-US" i="1" dirty="0" smtClean="0">
                <a:solidFill>
                  <a:srgbClr val="0000FF"/>
                </a:solidFill>
              </a:rPr>
              <a:t>}</a:t>
            </a:r>
            <a:r>
              <a:rPr lang="en-US" i="1" dirty="0">
                <a:solidFill>
                  <a:srgbClr val="0000FF"/>
                </a:solidFill>
              </a:rPr>
              <a:t>, (err)=&gt;{} );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&lt;</a:t>
            </a:r>
            <a:r>
              <a:rPr lang="en-US" i="1" dirty="0" err="1">
                <a:solidFill>
                  <a:srgbClr val="0000FF"/>
                </a:solidFill>
              </a:rPr>
              <a:t>img</a:t>
            </a:r>
            <a:r>
              <a:rPr lang="en-US" i="1" dirty="0">
                <a:solidFill>
                  <a:srgbClr val="0000FF"/>
                </a:solidFill>
              </a:rPr>
              <a:t> [</a:t>
            </a:r>
            <a:r>
              <a:rPr lang="en-US" i="1" dirty="0" err="1">
                <a:solidFill>
                  <a:srgbClr val="0000FF"/>
                </a:solidFill>
              </a:rPr>
              <a:t>src</a:t>
            </a:r>
            <a:r>
              <a:rPr lang="en-US" i="1" dirty="0">
                <a:solidFill>
                  <a:srgbClr val="0000FF"/>
                </a:solidFill>
              </a:rPr>
              <a:t>]</a:t>
            </a:r>
            <a:r>
              <a:rPr lang="en-US" i="1" dirty="0" smtClean="0">
                <a:solidFill>
                  <a:srgbClr val="0000FF"/>
                </a:solidFill>
              </a:rPr>
              <a:t>=”imgBase64" </a:t>
            </a:r>
            <a:r>
              <a:rPr lang="en-US" i="1" dirty="0">
                <a:solidFill>
                  <a:srgbClr val="0000FF"/>
                </a:solidFill>
              </a:rPr>
              <a:t>*</a:t>
            </a:r>
            <a:r>
              <a:rPr lang="en-US" i="1" dirty="0" err="1">
                <a:solidFill>
                  <a:srgbClr val="0000FF"/>
                </a:solidFill>
              </a:rPr>
              <a:t>ngIf</a:t>
            </a:r>
            <a:r>
              <a:rPr lang="en-US" i="1" dirty="0" smtClean="0">
                <a:solidFill>
                  <a:srgbClr val="0000FF"/>
                </a:solidFill>
              </a:rPr>
              <a:t>=”imgBase64" </a:t>
            </a:r>
            <a:r>
              <a:rPr lang="en-US" i="1" dirty="0">
                <a:solidFill>
                  <a:srgbClr val="0000FF"/>
                </a:solidFill>
              </a:rPr>
              <a:t>/&gt;</a:t>
            </a:r>
            <a:endParaRPr lang="en-US" i="1" dirty="0" smtClean="0">
              <a:solidFill>
                <a:srgbClr val="0000FF"/>
              </a:solidFill>
            </a:endParaRPr>
          </a:p>
          <a:p>
            <a:r>
              <a:rPr lang="en-US" i="1" dirty="0" err="1" smtClean="0">
                <a:solidFill>
                  <a:srgbClr val="000000"/>
                </a:solidFill>
              </a:rPr>
              <a:t>Camera.DestinationType.FILE_URI</a:t>
            </a:r>
            <a:endParaRPr lang="en-US" i="1" dirty="0" smtClean="0">
              <a:solidFill>
                <a:srgbClr val="000000"/>
              </a:solidFill>
            </a:endParaRPr>
          </a:p>
          <a:p>
            <a:pPr lvl="1"/>
            <a:r>
              <a:rPr lang="en-US" sz="2400" i="1" dirty="0" err="1">
                <a:solidFill>
                  <a:srgbClr val="0000FF"/>
                </a:solidFill>
              </a:rPr>
              <a:t>Camera.getPicture</a:t>
            </a:r>
            <a:r>
              <a:rPr lang="en-US" sz="2400" i="1" dirty="0">
                <a:solidFill>
                  <a:srgbClr val="0000FF"/>
                </a:solidFill>
              </a:rPr>
              <a:t>(options).then((</a:t>
            </a:r>
            <a:r>
              <a:rPr lang="en-US" sz="2400" i="1" dirty="0" err="1" smtClean="0">
                <a:solidFill>
                  <a:srgbClr val="0000FF"/>
                </a:solidFill>
              </a:rPr>
              <a:t>imgFile</a:t>
            </a:r>
            <a:r>
              <a:rPr lang="en-US" sz="2400" i="1" dirty="0" smtClean="0">
                <a:solidFill>
                  <a:srgbClr val="0000FF"/>
                </a:solidFill>
              </a:rPr>
              <a:t>)</a:t>
            </a:r>
            <a:r>
              <a:rPr lang="en-US" sz="2400" i="1" dirty="0">
                <a:solidFill>
                  <a:srgbClr val="0000FF"/>
                </a:solidFill>
              </a:rPr>
              <a:t>=&gt;{</a:t>
            </a:r>
          </a:p>
          <a:p>
            <a:pPr marL="914400" lvl="2" indent="0">
              <a:buNone/>
            </a:pPr>
            <a:r>
              <a:rPr lang="en-US" i="1" dirty="0" err="1" smtClean="0">
                <a:solidFill>
                  <a:srgbClr val="0000FF"/>
                </a:solidFill>
              </a:rPr>
              <a:t>this.imgFile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= </a:t>
            </a:r>
            <a:r>
              <a:rPr lang="en-US" i="1" dirty="0" err="1" smtClean="0">
                <a:solidFill>
                  <a:srgbClr val="0000FF"/>
                </a:solidFill>
              </a:rPr>
              <a:t>imgFile</a:t>
            </a:r>
            <a:r>
              <a:rPr lang="en-US" i="1" dirty="0" smtClean="0">
                <a:solidFill>
                  <a:srgbClr val="0000FF"/>
                </a:solidFill>
              </a:rPr>
              <a:t>;</a:t>
            </a:r>
            <a:endParaRPr lang="en-US" i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r>
              <a:rPr lang="en-US" i="1" dirty="0">
                <a:solidFill>
                  <a:srgbClr val="0000FF"/>
                </a:solidFill>
              </a:rPr>
              <a:t>}, (err)=&gt;{} )</a:t>
            </a:r>
            <a:r>
              <a:rPr lang="en-US" i="1" dirty="0" smtClean="0">
                <a:solidFill>
                  <a:srgbClr val="0000FF"/>
                </a:solidFill>
              </a:rPr>
              <a:t>;</a:t>
            </a:r>
          </a:p>
          <a:p>
            <a:pPr lvl="1"/>
            <a:r>
              <a:rPr lang="en-US" i="1" dirty="0">
                <a:solidFill>
                  <a:srgbClr val="0000FF"/>
                </a:solidFill>
              </a:rPr>
              <a:t>&lt;</a:t>
            </a:r>
            <a:r>
              <a:rPr lang="en-US" i="1" dirty="0" err="1">
                <a:solidFill>
                  <a:srgbClr val="0000FF"/>
                </a:solidFill>
              </a:rPr>
              <a:t>img</a:t>
            </a:r>
            <a:r>
              <a:rPr lang="en-US" i="1" dirty="0">
                <a:solidFill>
                  <a:srgbClr val="0000FF"/>
                </a:solidFill>
              </a:rPr>
              <a:t> [</a:t>
            </a:r>
            <a:r>
              <a:rPr lang="en-US" i="1" dirty="0" err="1">
                <a:solidFill>
                  <a:srgbClr val="0000FF"/>
                </a:solidFill>
              </a:rPr>
              <a:t>src</a:t>
            </a:r>
            <a:r>
              <a:rPr lang="en-US" i="1" dirty="0">
                <a:solidFill>
                  <a:srgbClr val="0000FF"/>
                </a:solidFill>
              </a:rPr>
              <a:t>]=</a:t>
            </a:r>
            <a:r>
              <a:rPr lang="en-US" i="1" dirty="0" smtClean="0">
                <a:solidFill>
                  <a:srgbClr val="0000FF"/>
                </a:solidFill>
              </a:rPr>
              <a:t>”</a:t>
            </a:r>
            <a:r>
              <a:rPr lang="en-US" i="1" dirty="0" err="1" smtClean="0">
                <a:solidFill>
                  <a:srgbClr val="0000FF"/>
                </a:solidFill>
              </a:rPr>
              <a:t>imgFile</a:t>
            </a:r>
            <a:r>
              <a:rPr lang="en-US" i="1" dirty="0" smtClean="0">
                <a:solidFill>
                  <a:srgbClr val="0000FF"/>
                </a:solidFill>
              </a:rPr>
              <a:t>" </a:t>
            </a:r>
            <a:r>
              <a:rPr lang="en-US" i="1" dirty="0">
                <a:solidFill>
                  <a:srgbClr val="0000FF"/>
                </a:solidFill>
              </a:rPr>
              <a:t>*</a:t>
            </a:r>
            <a:r>
              <a:rPr lang="en-US" i="1" dirty="0" err="1">
                <a:solidFill>
                  <a:srgbClr val="0000FF"/>
                </a:solidFill>
              </a:rPr>
              <a:t>ngIf</a:t>
            </a:r>
            <a:r>
              <a:rPr lang="en-US" i="1" dirty="0">
                <a:solidFill>
                  <a:srgbClr val="0000FF"/>
                </a:solidFill>
              </a:rPr>
              <a:t>=</a:t>
            </a:r>
            <a:r>
              <a:rPr lang="en-US" i="1" dirty="0" smtClean="0">
                <a:solidFill>
                  <a:srgbClr val="0000FF"/>
                </a:solidFill>
              </a:rPr>
              <a:t>”</a:t>
            </a:r>
            <a:r>
              <a:rPr lang="en-US" i="1" dirty="0" err="1" smtClean="0">
                <a:solidFill>
                  <a:srgbClr val="0000FF"/>
                </a:solidFill>
              </a:rPr>
              <a:t>imgFile</a:t>
            </a:r>
            <a:r>
              <a:rPr lang="en-US" i="1" dirty="0" smtClean="0">
                <a:solidFill>
                  <a:srgbClr val="0000FF"/>
                </a:solidFill>
              </a:rPr>
              <a:t>" </a:t>
            </a:r>
            <a:r>
              <a:rPr lang="en-US" i="1" dirty="0">
                <a:solidFill>
                  <a:srgbClr val="0000FF"/>
                </a:solidFill>
              </a:rPr>
              <a:t>/&gt;</a:t>
            </a:r>
          </a:p>
          <a:p>
            <a:pPr marL="914400" lvl="2" indent="0">
              <a:buNone/>
            </a:pPr>
            <a:endParaRPr lang="en-US" i="1" dirty="0">
              <a:solidFill>
                <a:srgbClr val="0000FF"/>
              </a:solidFill>
            </a:endParaRPr>
          </a:p>
          <a:p>
            <a:pPr lvl="1"/>
            <a:endParaRPr lang="en-US" i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2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Share a Photo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>
                <a:hlinkClick r:id="rId2"/>
              </a:rPr>
              <a:t>https://github.com/EddyVerbruggen/SocialSharing-PhoneGap-</a:t>
            </a:r>
            <a:r>
              <a:rPr lang="en-US" dirty="0" smtClean="0">
                <a:hlinkClick r:id="rId2"/>
              </a:rPr>
              <a:t>Plugin</a:t>
            </a: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Install </a:t>
            </a:r>
            <a:r>
              <a:rPr lang="en-US" dirty="0" err="1" smtClean="0"/>
              <a:t>SocialSharing</a:t>
            </a:r>
            <a:r>
              <a:rPr lang="en-US" dirty="0" smtClean="0"/>
              <a:t> plug-in</a:t>
            </a:r>
          </a:p>
          <a:p>
            <a:pPr marL="742950" lvl="2" indent="-342900"/>
            <a:r>
              <a:rPr lang="en-US" dirty="0" smtClean="0"/>
              <a:t>ionic </a:t>
            </a:r>
            <a:r>
              <a:rPr lang="en-US" dirty="0"/>
              <a:t>plugin add </a:t>
            </a:r>
            <a:r>
              <a:rPr lang="en-US" dirty="0" err="1"/>
              <a:t>cordova</a:t>
            </a:r>
            <a:r>
              <a:rPr lang="en-US" dirty="0"/>
              <a:t>-plugin-x-</a:t>
            </a:r>
            <a:r>
              <a:rPr lang="en-US" dirty="0" err="1"/>
              <a:t>socialsharing</a:t>
            </a:r>
            <a:r>
              <a:rPr lang="en-US" dirty="0"/>
              <a:t> </a:t>
            </a:r>
          </a:p>
          <a:p>
            <a:r>
              <a:rPr lang="en-US" dirty="0" smtClean="0"/>
              <a:t>Import</a:t>
            </a:r>
          </a:p>
          <a:p>
            <a:pPr lvl="1"/>
            <a:r>
              <a:rPr lang="en-US" dirty="0" smtClean="0"/>
              <a:t>import {</a:t>
            </a:r>
            <a:r>
              <a:rPr lang="en-US" dirty="0" err="1" smtClean="0"/>
              <a:t>SocialSharing</a:t>
            </a:r>
            <a:r>
              <a:rPr lang="en-US" dirty="0" smtClean="0"/>
              <a:t>} from ‘ionic-native’</a:t>
            </a:r>
          </a:p>
          <a:p>
            <a:r>
              <a:rPr lang="en-US" dirty="0" smtClean="0"/>
              <a:t>Share</a:t>
            </a:r>
          </a:p>
          <a:p>
            <a:pPr lvl="1"/>
            <a:r>
              <a:rPr lang="en-US" dirty="0" err="1" smtClean="0"/>
              <a:t>SocialSharing.share</a:t>
            </a:r>
            <a:r>
              <a:rPr lang="en-US" dirty="0" smtClean="0"/>
              <a:t>(&lt;message&gt;</a:t>
            </a:r>
            <a:r>
              <a:rPr lang="en-US" dirty="0" smtClean="0"/>
              <a:t>,&lt;subject&gt;, &lt;file-</a:t>
            </a:r>
            <a:r>
              <a:rPr lang="en-US" dirty="0" smtClean="0"/>
              <a:t>path</a:t>
            </a:r>
            <a:r>
              <a:rPr lang="en-US" dirty="0" smtClean="0"/>
              <a:t>&gt;, &lt;link&gt;);</a:t>
            </a:r>
          </a:p>
          <a:p>
            <a:pPr lvl="1"/>
            <a:r>
              <a:rPr lang="en-US" dirty="0" err="1" smtClean="0"/>
              <a:t>SocialSharing.share</a:t>
            </a:r>
            <a:r>
              <a:rPr lang="en-US" dirty="0" smtClean="0"/>
              <a:t>(&lt;message&gt;);</a:t>
            </a:r>
          </a:p>
          <a:p>
            <a:pPr lvl="1"/>
            <a:r>
              <a:rPr lang="en-US" dirty="0" err="1"/>
              <a:t>SocialSharing.share</a:t>
            </a:r>
            <a:r>
              <a:rPr lang="en-US" dirty="0"/>
              <a:t>(&lt;message</a:t>
            </a:r>
            <a:r>
              <a:rPr lang="en-US" dirty="0" smtClean="0"/>
              <a:t>&gt;, &lt;subject&gt;);</a:t>
            </a:r>
          </a:p>
          <a:p>
            <a:pPr lvl="1"/>
            <a:r>
              <a:rPr lang="en-US" dirty="0" err="1">
                <a:solidFill>
                  <a:srgbClr val="3366FF"/>
                </a:solidFill>
              </a:rPr>
              <a:t>SocialSharing.share</a:t>
            </a:r>
            <a:r>
              <a:rPr lang="en-US" dirty="0">
                <a:solidFill>
                  <a:srgbClr val="3366FF"/>
                </a:solidFill>
              </a:rPr>
              <a:t>(&lt;message</a:t>
            </a:r>
            <a:r>
              <a:rPr lang="en-US" dirty="0" smtClean="0">
                <a:solidFill>
                  <a:srgbClr val="3366FF"/>
                </a:solidFill>
              </a:rPr>
              <a:t>&gt;, null, &lt;</a:t>
            </a:r>
            <a:r>
              <a:rPr lang="en-US" dirty="0" err="1" smtClean="0">
                <a:solidFill>
                  <a:srgbClr val="3366FF"/>
                </a:solidFill>
              </a:rPr>
              <a:t>img</a:t>
            </a:r>
            <a:r>
              <a:rPr lang="en-US" dirty="0" smtClean="0">
                <a:solidFill>
                  <a:srgbClr val="3366FF"/>
                </a:solidFill>
              </a:rPr>
              <a:t>-path&gt;);</a:t>
            </a:r>
          </a:p>
          <a:p>
            <a:pPr lvl="1"/>
            <a:r>
              <a:rPr lang="en-US" dirty="0" err="1" smtClean="0"/>
              <a:t>SocialSharing.share</a:t>
            </a:r>
            <a:r>
              <a:rPr lang="en-US" dirty="0" smtClean="0"/>
              <a:t>(null, null, null, &lt;link&gt;);</a:t>
            </a:r>
          </a:p>
        </p:txBody>
      </p:sp>
    </p:spTree>
    <p:extLst>
      <p:ext uri="{BB962C8B-B14F-4D97-AF65-F5344CB8AC3E}">
        <p14:creationId xmlns:p14="http://schemas.microsoft.com/office/powerpoint/2010/main" val="1413533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Autofit/>
          </a:bodyPr>
          <a:lstStyle/>
          <a:p>
            <a:r>
              <a:rPr lang="en-US" sz="2000" dirty="0">
                <a:hlinkClick r:id="rId2"/>
              </a:rPr>
              <a:t>http://ionicframework.com/docs/v2/components/#alert-</a:t>
            </a:r>
            <a:r>
              <a:rPr lang="en-US" sz="2000" dirty="0" smtClean="0">
                <a:hlinkClick r:id="rId2"/>
              </a:rPr>
              <a:t>checkbox</a:t>
            </a:r>
            <a:endParaRPr lang="en-US" sz="2000" dirty="0" smtClean="0"/>
          </a:p>
          <a:p>
            <a:r>
              <a:rPr lang="en-US" sz="2000" dirty="0" smtClean="0"/>
              <a:t>Import</a:t>
            </a:r>
          </a:p>
          <a:p>
            <a:pPr lvl="1"/>
            <a:r>
              <a:rPr lang="en-US" sz="1600" dirty="0" smtClean="0">
                <a:solidFill>
                  <a:srgbClr val="0000FF"/>
                </a:solidFill>
              </a:rPr>
              <a:t>import </a:t>
            </a:r>
            <a:r>
              <a:rPr lang="en-US" sz="1600" dirty="0">
                <a:solidFill>
                  <a:srgbClr val="0000FF"/>
                </a:solidFill>
              </a:rPr>
              <a:t>{</a:t>
            </a:r>
            <a:r>
              <a:rPr lang="en-US" sz="1600" dirty="0" err="1" smtClean="0">
                <a:solidFill>
                  <a:srgbClr val="0000FF"/>
                </a:solidFill>
              </a:rPr>
              <a:t>AlertController</a:t>
            </a:r>
            <a:r>
              <a:rPr lang="en-US" sz="1600" dirty="0" smtClean="0">
                <a:solidFill>
                  <a:srgbClr val="0000FF"/>
                </a:solidFill>
              </a:rPr>
              <a:t>} from ‘ionic-angular’;</a:t>
            </a:r>
          </a:p>
          <a:p>
            <a:r>
              <a:rPr lang="en-US" sz="2000" dirty="0" smtClean="0"/>
              <a:t>Receive injection</a:t>
            </a:r>
          </a:p>
          <a:p>
            <a:pPr lvl="1"/>
            <a:r>
              <a:rPr lang="en-US" sz="1600" dirty="0" smtClean="0">
                <a:solidFill>
                  <a:srgbClr val="0000FF"/>
                </a:solidFill>
              </a:rPr>
              <a:t>constructor(</a:t>
            </a:r>
            <a:r>
              <a:rPr lang="is-IS" sz="1600" dirty="0" smtClean="0">
                <a:solidFill>
                  <a:srgbClr val="0000FF"/>
                </a:solidFill>
              </a:rPr>
              <a:t>…,public alertCtrl: AlertController) {}</a:t>
            </a:r>
          </a:p>
          <a:p>
            <a:r>
              <a:rPr lang="en-US" sz="2000" dirty="0" smtClean="0"/>
              <a:t>Create</a:t>
            </a:r>
          </a:p>
          <a:p>
            <a:pPr marL="457200" lvl="1" indent="0">
              <a:buNone/>
            </a:pPr>
            <a:r>
              <a:rPr lang="en-US" sz="1400" i="1" dirty="0" smtClean="0">
                <a:solidFill>
                  <a:srgbClr val="0000FF"/>
                </a:solidFill>
              </a:rPr>
              <a:t>let alert=</a:t>
            </a:r>
            <a:r>
              <a:rPr lang="en-US" sz="1400" i="1" dirty="0" err="1" smtClean="0">
                <a:solidFill>
                  <a:srgbClr val="0000FF"/>
                </a:solidFill>
              </a:rPr>
              <a:t>this.alertCtrl.create</a:t>
            </a:r>
            <a:r>
              <a:rPr lang="en-US" sz="1400" i="1" dirty="0" smtClean="0">
                <a:solidFill>
                  <a:srgbClr val="0000FF"/>
                </a:solidFill>
              </a:rPr>
              <a:t>( {</a:t>
            </a:r>
          </a:p>
          <a:p>
            <a:pPr marL="914400" lvl="2" indent="0">
              <a:buNone/>
            </a:pPr>
            <a:r>
              <a:rPr lang="en-US" sz="1400" i="1" dirty="0" smtClean="0">
                <a:solidFill>
                  <a:srgbClr val="0000FF"/>
                </a:solidFill>
              </a:rPr>
              <a:t>title: </a:t>
            </a:r>
            <a:r>
              <a:rPr lang="is-IS" sz="1400" i="1" dirty="0" smtClean="0">
                <a:solidFill>
                  <a:srgbClr val="0000FF"/>
                </a:solidFill>
              </a:rPr>
              <a:t>…,</a:t>
            </a:r>
          </a:p>
          <a:p>
            <a:pPr marL="914400" lvl="2" indent="0">
              <a:buNone/>
            </a:pPr>
            <a:r>
              <a:rPr lang="is-IS" sz="1400" i="1" dirty="0" smtClean="0">
                <a:solidFill>
                  <a:srgbClr val="0000FF"/>
                </a:solidFill>
              </a:rPr>
              <a:t>message: ...,</a:t>
            </a:r>
          </a:p>
          <a:p>
            <a:pPr marL="914400" lvl="2" indent="0">
              <a:buNone/>
            </a:pPr>
            <a:r>
              <a:rPr lang="is-IS" sz="1400" i="1" dirty="0" smtClean="0">
                <a:solidFill>
                  <a:srgbClr val="0000FF"/>
                </a:solidFill>
              </a:rPr>
              <a:t>buttons: [</a:t>
            </a:r>
          </a:p>
          <a:p>
            <a:pPr marL="914400" lvl="2" indent="0">
              <a:buNone/>
            </a:pPr>
            <a:r>
              <a:rPr lang="is-IS" sz="1400" i="1" dirty="0">
                <a:solidFill>
                  <a:srgbClr val="0000FF"/>
                </a:solidFill>
              </a:rPr>
              <a:t>	</a:t>
            </a:r>
            <a:r>
              <a:rPr lang="is-IS" sz="1400" i="1" dirty="0" smtClean="0">
                <a:solidFill>
                  <a:srgbClr val="0000FF"/>
                </a:solidFill>
              </a:rPr>
              <a:t>{</a:t>
            </a:r>
          </a:p>
          <a:p>
            <a:pPr marL="914400" lvl="2" indent="0">
              <a:buNone/>
            </a:pPr>
            <a:r>
              <a:rPr lang="is-IS" sz="1400" i="1" dirty="0">
                <a:solidFill>
                  <a:srgbClr val="0000FF"/>
                </a:solidFill>
              </a:rPr>
              <a:t>	</a:t>
            </a:r>
            <a:r>
              <a:rPr lang="is-IS" sz="1400" i="1" dirty="0" smtClean="0">
                <a:solidFill>
                  <a:srgbClr val="0000FF"/>
                </a:solidFill>
              </a:rPr>
              <a:t>	text: ...,</a:t>
            </a:r>
          </a:p>
          <a:p>
            <a:pPr marL="914400" lvl="2" indent="0">
              <a:buNone/>
            </a:pPr>
            <a:r>
              <a:rPr lang="is-IS" sz="1400" i="1" dirty="0">
                <a:solidFill>
                  <a:srgbClr val="0000FF"/>
                </a:solidFill>
              </a:rPr>
              <a:t>	</a:t>
            </a:r>
            <a:r>
              <a:rPr lang="is-IS" sz="1400" i="1" dirty="0" smtClean="0">
                <a:solidFill>
                  <a:srgbClr val="0000FF"/>
                </a:solidFill>
              </a:rPr>
              <a:t>	handler: () =&gt; { ... }</a:t>
            </a:r>
          </a:p>
          <a:p>
            <a:pPr marL="914400" lvl="2" indent="0">
              <a:buNone/>
            </a:pPr>
            <a:r>
              <a:rPr lang="is-IS" sz="1400" i="1" dirty="0">
                <a:solidFill>
                  <a:srgbClr val="0000FF"/>
                </a:solidFill>
              </a:rPr>
              <a:t>	</a:t>
            </a:r>
            <a:r>
              <a:rPr lang="is-IS" sz="1400" i="1" dirty="0" smtClean="0">
                <a:solidFill>
                  <a:srgbClr val="0000FF"/>
                </a:solidFill>
              </a:rPr>
              <a:t>}, ...</a:t>
            </a:r>
          </a:p>
          <a:p>
            <a:pPr marL="914400" lvl="2" indent="0">
              <a:buNone/>
            </a:pPr>
            <a:r>
              <a:rPr lang="is-IS" sz="1400" i="1" dirty="0" smtClean="0">
                <a:solidFill>
                  <a:srgbClr val="0000FF"/>
                </a:solidFill>
              </a:rPr>
              <a:t>] } );</a:t>
            </a:r>
          </a:p>
          <a:p>
            <a:pPr lvl="0"/>
            <a:r>
              <a:rPr lang="en-US" sz="2000" dirty="0" smtClean="0">
                <a:solidFill>
                  <a:prstClr val="black"/>
                </a:solidFill>
              </a:rPr>
              <a:t>Show</a:t>
            </a:r>
          </a:p>
          <a:p>
            <a:pPr lvl="1"/>
            <a:r>
              <a:rPr lang="en-US" sz="1800" dirty="0" err="1" smtClean="0">
                <a:solidFill>
                  <a:srgbClr val="0000FF"/>
                </a:solidFill>
              </a:rPr>
              <a:t>alert.present</a:t>
            </a:r>
            <a:r>
              <a:rPr lang="en-US" sz="1800" dirty="0" smtClean="0">
                <a:solidFill>
                  <a:srgbClr val="0000FF"/>
                </a:solidFill>
              </a:rPr>
              <a:t>();</a:t>
            </a:r>
            <a:endParaRPr lang="is-I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45683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Alert with Text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i="1" dirty="0">
                <a:solidFill>
                  <a:srgbClr val="0000FF"/>
                </a:solidFill>
              </a:rPr>
              <a:t>let alert=</a:t>
            </a:r>
            <a:r>
              <a:rPr lang="en-US" sz="2400" i="1" dirty="0" err="1">
                <a:solidFill>
                  <a:srgbClr val="0000FF"/>
                </a:solidFill>
              </a:rPr>
              <a:t>this.alertCtrl.create</a:t>
            </a:r>
            <a:r>
              <a:rPr lang="en-US" sz="2400" i="1" dirty="0">
                <a:solidFill>
                  <a:srgbClr val="0000FF"/>
                </a:solidFill>
              </a:rPr>
              <a:t>( {</a:t>
            </a:r>
          </a:p>
          <a:p>
            <a:pPr marL="914400" lvl="2" indent="0">
              <a:buNone/>
            </a:pPr>
            <a:r>
              <a:rPr lang="en-US" i="1" dirty="0">
                <a:solidFill>
                  <a:srgbClr val="0000FF"/>
                </a:solidFill>
              </a:rPr>
              <a:t>title</a:t>
            </a:r>
            <a:r>
              <a:rPr lang="en-US" i="1" dirty="0" smtClean="0">
                <a:solidFill>
                  <a:srgbClr val="0000FF"/>
                </a:solidFill>
              </a:rPr>
              <a:t>: </a:t>
            </a:r>
            <a:r>
              <a:rPr lang="is-IS" i="1" dirty="0" smtClean="0">
                <a:solidFill>
                  <a:srgbClr val="0000FF"/>
                </a:solidFill>
              </a:rPr>
              <a:t>‘Login’,</a:t>
            </a:r>
            <a:endParaRPr lang="is-IS" i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r>
              <a:rPr lang="is-IS" i="1" dirty="0" smtClean="0">
                <a:solidFill>
                  <a:srgbClr val="0000FF"/>
                </a:solidFill>
              </a:rPr>
              <a:t>inputs: [ { name: ‘username’, placeholder: ‘Username’},</a:t>
            </a:r>
          </a:p>
          <a:p>
            <a:pPr marL="914400" lvl="2" indent="0">
              <a:buNone/>
            </a:pPr>
            <a:r>
              <a:rPr lang="is-IS" i="1" dirty="0">
                <a:solidFill>
                  <a:srgbClr val="0000FF"/>
                </a:solidFill>
              </a:rPr>
              <a:t>	</a:t>
            </a:r>
            <a:r>
              <a:rPr lang="is-IS" i="1" dirty="0" smtClean="0">
                <a:solidFill>
                  <a:srgbClr val="0000FF"/>
                </a:solidFill>
              </a:rPr>
              <a:t>	{name: ‘password’, placeholder: ‘PassWord’} ],</a:t>
            </a:r>
            <a:endParaRPr lang="is-IS" i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r>
              <a:rPr lang="is-IS" i="1" dirty="0">
                <a:solidFill>
                  <a:srgbClr val="0000FF"/>
                </a:solidFill>
              </a:rPr>
              <a:t>buttons: </a:t>
            </a:r>
            <a:r>
              <a:rPr lang="is-IS" i="1" dirty="0" smtClean="0">
                <a:solidFill>
                  <a:srgbClr val="0000FF"/>
                </a:solidFill>
              </a:rPr>
              <a:t>[ { text</a:t>
            </a:r>
            <a:r>
              <a:rPr lang="is-IS" i="1" dirty="0">
                <a:solidFill>
                  <a:srgbClr val="0000FF"/>
                </a:solidFill>
              </a:rPr>
              <a:t>: </a:t>
            </a:r>
            <a:r>
              <a:rPr lang="is-IS" i="1" dirty="0" smtClean="0">
                <a:solidFill>
                  <a:srgbClr val="0000FF"/>
                </a:solidFill>
              </a:rPr>
              <a:t>‘Login’, handler</a:t>
            </a:r>
            <a:r>
              <a:rPr lang="is-IS" i="1" dirty="0">
                <a:solidFill>
                  <a:srgbClr val="0000FF"/>
                </a:solidFill>
              </a:rPr>
              <a:t>: </a:t>
            </a:r>
            <a:r>
              <a:rPr lang="is-IS" i="1" dirty="0" smtClean="0">
                <a:solidFill>
                  <a:srgbClr val="0000FF"/>
                </a:solidFill>
              </a:rPr>
              <a:t>(data) </a:t>
            </a:r>
            <a:r>
              <a:rPr lang="is-IS" i="1" dirty="0">
                <a:solidFill>
                  <a:srgbClr val="0000FF"/>
                </a:solidFill>
              </a:rPr>
              <a:t>=&gt; </a:t>
            </a:r>
            <a:r>
              <a:rPr lang="is-IS" i="1" dirty="0" smtClean="0">
                <a:solidFill>
                  <a:srgbClr val="0000FF"/>
                </a:solidFill>
              </a:rPr>
              <a:t>	</a:t>
            </a:r>
          </a:p>
          <a:p>
            <a:pPr marL="914400" lvl="2" indent="0">
              <a:buNone/>
            </a:pPr>
            <a:r>
              <a:rPr lang="is-IS" i="1" dirty="0">
                <a:solidFill>
                  <a:srgbClr val="0000FF"/>
                </a:solidFill>
              </a:rPr>
              <a:t>	</a:t>
            </a:r>
            <a:r>
              <a:rPr lang="is-IS" i="1" dirty="0" smtClean="0">
                <a:solidFill>
                  <a:srgbClr val="0000FF"/>
                </a:solidFill>
              </a:rPr>
              <a:t>			{ ...data.username..data.password... </a:t>
            </a:r>
            <a:r>
              <a:rPr lang="is-IS" i="1" dirty="0">
                <a:solidFill>
                  <a:srgbClr val="0000FF"/>
                </a:solidFill>
              </a:rPr>
              <a:t>}</a:t>
            </a:r>
          </a:p>
          <a:p>
            <a:pPr marL="914400" lvl="2" indent="0">
              <a:buNone/>
            </a:pPr>
            <a:r>
              <a:rPr lang="is-IS" i="1" dirty="0">
                <a:solidFill>
                  <a:srgbClr val="0000FF"/>
                </a:solidFill>
              </a:rPr>
              <a:t>	}, </a:t>
            </a:r>
            <a:r>
              <a:rPr lang="is-IS" i="1" dirty="0" smtClean="0">
                <a:solidFill>
                  <a:srgbClr val="0000FF"/>
                </a:solidFill>
              </a:rPr>
              <a:t>{ text: ‘Cancel’ } ]</a:t>
            </a:r>
            <a:endParaRPr lang="is-IS" i="1" dirty="0">
              <a:solidFill>
                <a:srgbClr val="0000FF"/>
              </a:solidFill>
            </a:endParaRPr>
          </a:p>
          <a:p>
            <a:pPr marL="914400" lvl="2" indent="0">
              <a:buNone/>
            </a:pPr>
            <a:r>
              <a:rPr lang="is-IS" i="1" dirty="0" smtClean="0">
                <a:solidFill>
                  <a:srgbClr val="0000FF"/>
                </a:solidFill>
              </a:rPr>
              <a:t>} </a:t>
            </a:r>
            <a:r>
              <a:rPr lang="is-IS" i="1" dirty="0">
                <a:solidFill>
                  <a:srgbClr val="0000FF"/>
                </a:solidFill>
              </a:rPr>
              <a:t>);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33806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Alert with </a:t>
            </a:r>
            <a:r>
              <a:rPr lang="en-US" dirty="0" err="1" smtClean="0"/>
              <a:t>BackDrop</a:t>
            </a:r>
            <a:r>
              <a:rPr lang="en-US" dirty="0" smtClean="0"/>
              <a:t> dismiss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option</a:t>
            </a:r>
          </a:p>
          <a:p>
            <a:pPr lvl="1"/>
            <a:r>
              <a:rPr lang="en-US" dirty="0" err="1" smtClean="0"/>
              <a:t>enableBackdropDismiss</a:t>
            </a:r>
            <a:r>
              <a:rPr lang="en-US" dirty="0" smtClean="0"/>
              <a:t>: </a:t>
            </a:r>
            <a:r>
              <a:rPr lang="en-US" dirty="0" err="1" smtClean="0"/>
              <a:t>boolean</a:t>
            </a:r>
            <a:endParaRPr lang="en-US" dirty="0" smtClean="0"/>
          </a:p>
          <a:p>
            <a:pPr lvl="2"/>
            <a:r>
              <a:rPr lang="en-US" dirty="0" smtClean="0"/>
              <a:t>dismiss the alert window by tapping backdrop</a:t>
            </a:r>
          </a:p>
          <a:p>
            <a:r>
              <a:rPr lang="en-US" dirty="0" smtClean="0"/>
              <a:t>Action for tapping backdrop</a:t>
            </a:r>
          </a:p>
          <a:p>
            <a:pPr lvl="1"/>
            <a:r>
              <a:rPr lang="en-US" dirty="0" smtClean="0"/>
              <a:t>Add cancel role to a button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rgbClr val="0000FF"/>
                </a:solidFill>
              </a:rPr>
              <a:t>buttons: [</a:t>
            </a:r>
          </a:p>
          <a:p>
            <a:pPr marL="457200" lvl="1" indent="0">
              <a:buNone/>
            </a:pPr>
            <a:r>
              <a:rPr lang="de-DE" i="1" dirty="0">
                <a:solidFill>
                  <a:srgbClr val="0000FF"/>
                </a:solidFill>
              </a:rPr>
              <a:t>      {</a:t>
            </a:r>
          </a:p>
          <a:p>
            <a:pPr marL="457200" lvl="1" indent="0">
              <a:buNone/>
            </a:pPr>
            <a:r>
              <a:rPr lang="ro-RO" i="1" dirty="0">
                <a:solidFill>
                  <a:srgbClr val="0000FF"/>
                </a:solidFill>
              </a:rPr>
              <a:t>        text: 'Cancel',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rgbClr val="0000FF"/>
                </a:solidFill>
              </a:rPr>
              <a:t>        role: 'cancel',</a:t>
            </a:r>
          </a:p>
          <a:p>
            <a:pPr marL="457200" lvl="1" indent="0">
              <a:buNone/>
            </a:pPr>
            <a:r>
              <a:rPr lang="de-DE" i="1" dirty="0">
                <a:solidFill>
                  <a:srgbClr val="0000FF"/>
                </a:solidFill>
              </a:rPr>
              <a:t>        </a:t>
            </a:r>
            <a:r>
              <a:rPr lang="de-DE" i="1" dirty="0" err="1">
                <a:solidFill>
                  <a:srgbClr val="0000FF"/>
                </a:solidFill>
              </a:rPr>
              <a:t>handler</a:t>
            </a:r>
            <a:r>
              <a:rPr lang="de-DE" i="1" dirty="0">
                <a:solidFill>
                  <a:srgbClr val="0000FF"/>
                </a:solidFill>
              </a:rPr>
              <a:t>: () =&gt; {</a:t>
            </a:r>
          </a:p>
          <a:p>
            <a:pPr marL="457200" lvl="1" indent="0">
              <a:buNone/>
            </a:pPr>
            <a:r>
              <a:rPr lang="de-DE" i="1" dirty="0">
                <a:solidFill>
                  <a:srgbClr val="0000FF"/>
                </a:solidFill>
              </a:rPr>
              <a:t>          </a:t>
            </a:r>
            <a:r>
              <a:rPr lang="de-DE" i="1" dirty="0" err="1">
                <a:solidFill>
                  <a:srgbClr val="0000FF"/>
                </a:solidFill>
              </a:rPr>
              <a:t>console.log</a:t>
            </a:r>
            <a:r>
              <a:rPr lang="de-DE" i="1" dirty="0">
                <a:solidFill>
                  <a:srgbClr val="0000FF"/>
                </a:solidFill>
              </a:rPr>
              <a:t>('</a:t>
            </a:r>
            <a:r>
              <a:rPr lang="de-DE" i="1" dirty="0" err="1">
                <a:solidFill>
                  <a:srgbClr val="0000FF"/>
                </a:solidFill>
              </a:rPr>
              <a:t>Cancel</a:t>
            </a:r>
            <a:r>
              <a:rPr lang="de-DE" i="1" dirty="0">
                <a:solidFill>
                  <a:srgbClr val="0000FF"/>
                </a:solidFill>
              </a:rPr>
              <a:t> </a:t>
            </a:r>
            <a:r>
              <a:rPr lang="de-DE" i="1" dirty="0" err="1">
                <a:solidFill>
                  <a:srgbClr val="0000FF"/>
                </a:solidFill>
              </a:rPr>
              <a:t>clicked</a:t>
            </a:r>
            <a:r>
              <a:rPr lang="de-DE" i="1" dirty="0">
                <a:solidFill>
                  <a:srgbClr val="0000FF"/>
                </a:solidFill>
              </a:rPr>
              <a:t>');</a:t>
            </a:r>
          </a:p>
          <a:p>
            <a:pPr marL="457200" lvl="1" indent="0">
              <a:buNone/>
            </a:pPr>
            <a:r>
              <a:rPr lang="de-DE" i="1" dirty="0">
                <a:solidFill>
                  <a:srgbClr val="0000FF"/>
                </a:solidFill>
              </a:rPr>
              <a:t>        }</a:t>
            </a:r>
          </a:p>
          <a:p>
            <a:pPr marL="457200" lvl="1" indent="0">
              <a:buNone/>
            </a:pPr>
            <a:r>
              <a:rPr lang="de-DE" i="1" dirty="0">
                <a:solidFill>
                  <a:srgbClr val="0000FF"/>
                </a:solidFill>
              </a:rPr>
              <a:t>      },</a:t>
            </a:r>
            <a:endParaRPr lang="en-US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390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536</Words>
  <Application>Microsoft Macintosh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Ionic2-Camera</vt:lpstr>
      <vt:lpstr>Objective</vt:lpstr>
      <vt:lpstr>Using Camera in Ionic 2</vt:lpstr>
      <vt:lpstr>Camera Options</vt:lpstr>
      <vt:lpstr>How to show the Photo</vt:lpstr>
      <vt:lpstr>How to Share a Photo</vt:lpstr>
      <vt:lpstr>Alert</vt:lpstr>
      <vt:lpstr>Alert with Text Input</vt:lpstr>
      <vt:lpstr>Alert with BackDrop dismiss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87</cp:revision>
  <dcterms:created xsi:type="dcterms:W3CDTF">2016-10-25T14:08:54Z</dcterms:created>
  <dcterms:modified xsi:type="dcterms:W3CDTF">2016-10-26T04:49:36Z</dcterms:modified>
</cp:coreProperties>
</file>