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DEAMON Code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4724400" cy="1143000"/>
          </a:xfrm>
        </p:spPr>
        <p:txBody>
          <a:bodyPr/>
          <a:lstStyle/>
          <a:p>
            <a:r>
              <a:rPr lang="en-US" altLang="ko-KR" dirty="0" smtClean="0"/>
              <a:t>DEAMON Cost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00200"/>
            <a:ext cx="4343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28600"/>
            <a:ext cx="4038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715000" y="6488668"/>
            <a:ext cx="2629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u="sng" dirty="0" smtClean="0"/>
              <a:t>compute transition matrix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914400"/>
            <a:ext cx="5791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733800" cy="7620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DEAMON Cost</a:t>
            </a:r>
            <a:endParaRPr lang="ko-KR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6488668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u="sng" dirty="0" smtClean="0"/>
              <a:t>querying cost: one time query to determine next state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2971800" cy="762000"/>
          </a:xfrm>
        </p:spPr>
        <p:txBody>
          <a:bodyPr/>
          <a:lstStyle/>
          <a:p>
            <a:r>
              <a:rPr lang="en-US" altLang="ko-KR" dirty="0" smtClean="0"/>
              <a:t>Simulation </a:t>
            </a:r>
            <a:endParaRPr lang="ko-KR" alt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14400"/>
            <a:ext cx="7696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447675"/>
            <a:ext cx="8572500" cy="596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20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DEAMON Code</vt:lpstr>
      <vt:lpstr>DEAMON Cost</vt:lpstr>
      <vt:lpstr>DEAMON Cost</vt:lpstr>
      <vt:lpstr>Simulation 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DEAMON Code</dc:title>
  <dc:creator>Administrator</dc:creator>
  <cp:lastModifiedBy>Registered User</cp:lastModifiedBy>
  <cp:revision>29</cp:revision>
  <dcterms:created xsi:type="dcterms:W3CDTF">2006-08-16T00:00:00Z</dcterms:created>
  <dcterms:modified xsi:type="dcterms:W3CDTF">2014-10-13T01:19:05Z</dcterms:modified>
</cp:coreProperties>
</file>