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-16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BEF72-BB87-4445-A39A-1A80B73C16FD}" type="datetimeFigureOut">
              <a:rPr lang="en-US" smtClean="0"/>
              <a:t>11/27/14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E3B84-097F-3D4D-AF62-2ED16F907D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423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BEF72-BB87-4445-A39A-1A80B73C16FD}" type="datetimeFigureOut">
              <a:rPr lang="en-US" smtClean="0"/>
              <a:t>11/27/14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E3B84-097F-3D4D-AF62-2ED16F907D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476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BEF72-BB87-4445-A39A-1A80B73C16FD}" type="datetimeFigureOut">
              <a:rPr lang="en-US" smtClean="0"/>
              <a:t>11/27/14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E3B84-097F-3D4D-AF62-2ED16F907D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76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BEF72-BB87-4445-A39A-1A80B73C16FD}" type="datetimeFigureOut">
              <a:rPr lang="en-US" smtClean="0"/>
              <a:t>11/27/14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E3B84-097F-3D4D-AF62-2ED16F907D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656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BEF72-BB87-4445-A39A-1A80B73C16FD}" type="datetimeFigureOut">
              <a:rPr lang="en-US" smtClean="0"/>
              <a:t>11/27/14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E3B84-097F-3D4D-AF62-2ED16F907D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1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BEF72-BB87-4445-A39A-1A80B73C16FD}" type="datetimeFigureOut">
              <a:rPr lang="en-US" smtClean="0"/>
              <a:t>11/27/14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E3B84-097F-3D4D-AF62-2ED16F907D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62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BEF72-BB87-4445-A39A-1A80B73C16FD}" type="datetimeFigureOut">
              <a:rPr lang="en-US" smtClean="0"/>
              <a:t>11/27/14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E3B84-097F-3D4D-AF62-2ED16F907D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110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BEF72-BB87-4445-A39A-1A80B73C16FD}" type="datetimeFigureOut">
              <a:rPr lang="en-US" smtClean="0"/>
              <a:t>11/27/14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E3B84-097F-3D4D-AF62-2ED16F907D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404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BEF72-BB87-4445-A39A-1A80B73C16FD}" type="datetimeFigureOut">
              <a:rPr lang="en-US" smtClean="0"/>
              <a:t>11/27/14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E3B84-097F-3D4D-AF62-2ED16F907D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282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BEF72-BB87-4445-A39A-1A80B73C16FD}" type="datetimeFigureOut">
              <a:rPr lang="en-US" smtClean="0"/>
              <a:t>11/27/14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E3B84-097F-3D4D-AF62-2ED16F907D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689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BEF72-BB87-4445-A39A-1A80B73C16FD}" type="datetimeFigureOut">
              <a:rPr lang="en-US" smtClean="0"/>
              <a:t>11/27/14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E3B84-097F-3D4D-AF62-2ED16F907D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994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BEF72-BB87-4445-A39A-1A80B73C16FD}" type="datetimeFigureOut">
              <a:rPr lang="en-US" smtClean="0"/>
              <a:t>11/27/14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E3B84-097F-3D4D-AF62-2ED16F907D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016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Data Structure in C++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745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Insert/Delete at only one end</a:t>
            </a:r>
            <a:endParaRPr lang="en-US" dirty="0"/>
          </a:p>
        </p:txBody>
      </p:sp>
      <p:pic>
        <p:nvPicPr>
          <p:cNvPr id="4" name="Picture 3" descr="stack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497" y="2401217"/>
            <a:ext cx="6934200" cy="360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660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class Stack {</a:t>
            </a:r>
          </a:p>
          <a:p>
            <a:pPr marL="0" indent="0">
              <a:buNone/>
            </a:pPr>
            <a:r>
              <a:rPr lang="en-US" dirty="0" smtClean="0"/>
              <a:t>  public:</a:t>
            </a:r>
          </a:p>
          <a:p>
            <a:pPr marL="457200" lvl="1" indent="0">
              <a:buNone/>
            </a:pPr>
            <a:r>
              <a:rPr lang="en-US" dirty="0" smtClean="0"/>
              <a:t>Stack();</a:t>
            </a:r>
          </a:p>
          <a:p>
            <a:pPr marL="457200" lvl="1" indent="0">
              <a:buNone/>
            </a:pPr>
            <a:r>
              <a:rPr lang="en-US" dirty="0" smtClean="0"/>
              <a:t>void push(T v);</a:t>
            </a:r>
          </a:p>
          <a:p>
            <a:pPr marL="457200" lvl="1" indent="0">
              <a:buNone/>
            </a:pPr>
            <a:r>
              <a:rPr lang="en-US" dirty="0" smtClean="0"/>
              <a:t>T pop();</a:t>
            </a:r>
          </a:p>
          <a:p>
            <a:pPr marL="457200" lvl="1" indent="0">
              <a:buNone/>
            </a:pPr>
            <a:r>
              <a:rPr lang="en-US" dirty="0" smtClean="0"/>
              <a:t>T peek();</a:t>
            </a:r>
          </a:p>
          <a:p>
            <a:pPr marL="457200" lvl="1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count();</a:t>
            </a:r>
          </a:p>
          <a:p>
            <a:pPr marL="457200" lvl="1" indent="0">
              <a:buNone/>
            </a:pPr>
            <a:r>
              <a:rPr lang="en-US" dirty="0" smtClean="0"/>
              <a:t>void clear();</a:t>
            </a:r>
          </a:p>
          <a:p>
            <a:pPr marL="457200" lvl="1" indent="0">
              <a:buNone/>
            </a:pPr>
            <a:r>
              <a:rPr lang="en-US" dirty="0" err="1" smtClean="0"/>
              <a:t>bool</a:t>
            </a:r>
            <a:r>
              <a:rPr lang="en-US" dirty="0" smtClean="0"/>
              <a:t> </a:t>
            </a:r>
            <a:r>
              <a:rPr lang="en-US" dirty="0" err="1" smtClean="0"/>
              <a:t>isEmpty</a:t>
            </a:r>
            <a:r>
              <a:rPr lang="en-US" dirty="0" smtClean="0"/>
              <a:t>();</a:t>
            </a:r>
          </a:p>
          <a:p>
            <a:pPr marL="57150" indent="0">
              <a:buNone/>
            </a:pPr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485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Insert at one end/ Delete at the other end</a:t>
            </a:r>
            <a:endParaRPr lang="en-US" dirty="0"/>
          </a:p>
        </p:txBody>
      </p:sp>
      <p:pic>
        <p:nvPicPr>
          <p:cNvPr id="4" name="Picture 3" descr="queu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732" y="2659920"/>
            <a:ext cx="8121437" cy="1751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0359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class Queue {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public:</a:t>
            </a:r>
          </a:p>
          <a:p>
            <a:pPr marL="0" indent="0">
              <a:buNone/>
            </a:pPr>
            <a:r>
              <a:rPr lang="en-US" dirty="0" smtClean="0"/>
              <a:t>	Queue();</a:t>
            </a:r>
          </a:p>
          <a:p>
            <a:pPr marL="0" indent="0">
              <a:buNone/>
            </a:pPr>
            <a:r>
              <a:rPr lang="en-US" dirty="0" smtClean="0"/>
              <a:t>	void </a:t>
            </a:r>
            <a:r>
              <a:rPr lang="en-US" dirty="0" err="1" smtClean="0"/>
              <a:t>enQ</a:t>
            </a:r>
            <a:r>
              <a:rPr lang="en-US" dirty="0" smtClean="0"/>
              <a:t>(T v);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T </a:t>
            </a:r>
            <a:r>
              <a:rPr lang="en-US" dirty="0" err="1" smtClean="0"/>
              <a:t>deQ</a:t>
            </a:r>
            <a:r>
              <a:rPr lang="en-US" dirty="0" smtClean="0"/>
              <a:t>();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show();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count();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T front();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T back();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bool</a:t>
            </a:r>
            <a:r>
              <a:rPr lang="en-US" dirty="0" smtClean="0"/>
              <a:t> </a:t>
            </a:r>
            <a:r>
              <a:rPr lang="en-US" dirty="0" err="1" smtClean="0"/>
              <a:t>isEmpty</a:t>
            </a:r>
            <a:r>
              <a:rPr lang="en-US" dirty="0" smtClean="0"/>
              <a:t>();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void clear();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0994058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Linked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Insert/Delete at any place</a:t>
            </a:r>
            <a:endParaRPr lang="en-US" dirty="0"/>
          </a:p>
        </p:txBody>
      </p:sp>
      <p:pic>
        <p:nvPicPr>
          <p:cNvPr id="4" name="Picture 3" descr="linked_lis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0400" y="3216980"/>
            <a:ext cx="5267325" cy="192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132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Linked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Insert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Delete</a:t>
            </a:r>
          </a:p>
        </p:txBody>
      </p:sp>
      <p:pic>
        <p:nvPicPr>
          <p:cNvPr id="4" name="Picture 3" descr="sll_insert_afte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0" y="2205046"/>
            <a:ext cx="5080000" cy="1460500"/>
          </a:xfrm>
          <a:prstGeom prst="rect">
            <a:avLst/>
          </a:prstGeom>
        </p:spPr>
      </p:pic>
      <p:pic>
        <p:nvPicPr>
          <p:cNvPr id="5" name="Picture 4" descr="sll_delete_after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7469" y="4641498"/>
            <a:ext cx="3340100" cy="165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1122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</a:t>
            </a:r>
            <a:r>
              <a:rPr lang="en-US" dirty="0" err="1" smtClean="0"/>
              <a:t>LList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/>
              <a:t>class </a:t>
            </a:r>
            <a:r>
              <a:rPr lang="en-US" dirty="0" err="1" smtClean="0"/>
              <a:t>LList</a:t>
            </a:r>
            <a:r>
              <a:rPr lang="en-US" dirty="0" smtClean="0"/>
              <a:t> {</a:t>
            </a:r>
          </a:p>
          <a:p>
            <a:pPr marL="0" indent="0">
              <a:buNone/>
            </a:pPr>
            <a:r>
              <a:rPr lang="en-US" dirty="0" smtClean="0"/>
              <a:t>  public: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LList</a:t>
            </a:r>
            <a:r>
              <a:rPr lang="en-US" dirty="0" smtClean="0"/>
              <a:t>();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void append(T v);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void delete(T v);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void show();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r>
              <a:rPr lang="en-US" dirty="0" smtClean="0"/>
              <a:t>class Node {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T data;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Node *next;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public: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Node(T v, Node *next);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T </a:t>
            </a:r>
            <a:r>
              <a:rPr lang="en-US" dirty="0" err="1" smtClean="0"/>
              <a:t>getData</a:t>
            </a:r>
            <a:r>
              <a:rPr lang="en-US" dirty="0" smtClean="0"/>
              <a:t>();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Node *next();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void </a:t>
            </a:r>
            <a:r>
              <a:rPr lang="en-US" dirty="0" err="1" smtClean="0"/>
              <a:t>setNext</a:t>
            </a:r>
            <a:r>
              <a:rPr lang="en-US" dirty="0" smtClean="0"/>
              <a:t>( Node *node 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9284615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 2 converter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Convert base 10 digit to base 2 digit</a:t>
            </a:r>
          </a:p>
          <a:p>
            <a:r>
              <a:rPr lang="en-US" dirty="0" smtClean="0"/>
              <a:t>Use stack: [ a, b</a:t>
            </a:r>
          </a:p>
          <a:p>
            <a:r>
              <a:rPr lang="en-US" dirty="0" smtClean="0"/>
              <a:t>10 = 1010</a:t>
            </a:r>
            <a:r>
              <a:rPr lang="en-US" baseline="-25000" dirty="0" smtClean="0"/>
              <a:t>2</a:t>
            </a:r>
          </a:p>
          <a:p>
            <a:pPr lvl="1"/>
            <a:r>
              <a:rPr lang="en-US" dirty="0" smtClean="0"/>
              <a:t>10 % 2 = 0, 10 / 2 = 5 ( [0 )</a:t>
            </a:r>
          </a:p>
          <a:p>
            <a:pPr lvl="1"/>
            <a:r>
              <a:rPr lang="en-US" dirty="0" smtClean="0"/>
              <a:t>5 % 2 = 1, 5 / 2 = 2 ( [0, 1 )</a:t>
            </a:r>
          </a:p>
          <a:p>
            <a:pPr lvl="1"/>
            <a:r>
              <a:rPr lang="en-US" dirty="0" smtClean="0"/>
              <a:t>2 % 2 = 0, 2 / 2 = 1 ( [0, 1, 0 )</a:t>
            </a:r>
          </a:p>
          <a:p>
            <a:pPr lvl="1"/>
            <a:r>
              <a:rPr lang="en-US" dirty="0" smtClean="0"/>
              <a:t>1 % 2 = 1, 1 / 2 = 0 ( [0, 1, 0, 1 )</a:t>
            </a:r>
          </a:p>
          <a:p>
            <a:pPr lvl="1"/>
            <a:r>
              <a:rPr lang="en-US" dirty="0" smtClean="0"/>
              <a:t>1 0 1 0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307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193</Words>
  <Application>Microsoft Macintosh PowerPoint</Application>
  <PresentationFormat>On-screen Show (4:3)</PresentationFormat>
  <Paragraphs>63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Data Structure in C++</vt:lpstr>
      <vt:lpstr>Stack </vt:lpstr>
      <vt:lpstr>Stack</vt:lpstr>
      <vt:lpstr>Queue</vt:lpstr>
      <vt:lpstr>Queue</vt:lpstr>
      <vt:lpstr>Linked List</vt:lpstr>
      <vt:lpstr>Linked List</vt:lpstr>
      <vt:lpstr>class LList</vt:lpstr>
      <vt:lpstr>base 2 converter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Structure in C++</dc:title>
  <dc:creator>Minho Shin</dc:creator>
  <cp:lastModifiedBy>Minho Shin</cp:lastModifiedBy>
  <cp:revision>12</cp:revision>
  <dcterms:created xsi:type="dcterms:W3CDTF">2014-11-26T16:07:06Z</dcterms:created>
  <dcterms:modified xsi:type="dcterms:W3CDTF">2014-11-26T20:33:21Z</dcterms:modified>
</cp:coreProperties>
</file>