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79" r:id="rId4"/>
    <p:sldId id="338" r:id="rId5"/>
    <p:sldId id="280" r:id="rId6"/>
    <p:sldId id="339" r:id="rId7"/>
    <p:sldId id="340" r:id="rId8"/>
    <p:sldId id="281" r:id="rId9"/>
    <p:sldId id="283" r:id="rId10"/>
    <p:sldId id="337" r:id="rId11"/>
    <p:sldId id="341" r:id="rId12"/>
    <p:sldId id="282" r:id="rId13"/>
    <p:sldId id="342" r:id="rId14"/>
    <p:sldId id="344" r:id="rId15"/>
    <p:sldId id="345" r:id="rId16"/>
    <p:sldId id="346" r:id="rId17"/>
    <p:sldId id="347" r:id="rId18"/>
    <p:sldId id="348" r:id="rId19"/>
  </p:sldIdLst>
  <p:sldSz cx="9144000" cy="6858000" type="screen4x3"/>
  <p:notesSz cx="6788150" cy="9917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102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1B381-3675-4C50-A4F5-745302AE847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71C5A4D0-C08A-4FA2-A941-AEA809E1804A}">
      <dgm:prSet/>
      <dgm:spPr/>
      <dgm:t>
        <a:bodyPr/>
        <a:lstStyle/>
        <a:p>
          <a:pPr latinLnBrk="1"/>
          <a:r>
            <a:rPr lang="en-US" altLang="ko-KR" b="0" dirty="0" smtClean="0"/>
            <a:t>How to save energy</a:t>
          </a:r>
          <a:endParaRPr lang="ko-KR" altLang="en-US" dirty="0"/>
        </a:p>
      </dgm:t>
    </dgm:pt>
    <dgm:pt modelId="{6722D0EE-118E-4348-BC06-A2D26A8989AF}" type="parTrans" cxnId="{822C8710-490F-4CCC-87D0-4EDD5B24C77F}">
      <dgm:prSet/>
      <dgm:spPr/>
      <dgm:t>
        <a:bodyPr/>
        <a:lstStyle/>
        <a:p>
          <a:pPr latinLnBrk="1"/>
          <a:endParaRPr lang="ko-KR" altLang="en-US"/>
        </a:p>
      </dgm:t>
    </dgm:pt>
    <dgm:pt modelId="{CA0F1369-70C3-4C20-92BF-96EA1E83D16A}" type="sibTrans" cxnId="{822C8710-490F-4CCC-87D0-4EDD5B24C77F}">
      <dgm:prSet/>
      <dgm:spPr/>
      <dgm:t>
        <a:bodyPr/>
        <a:lstStyle/>
        <a:p>
          <a:pPr latinLnBrk="1"/>
          <a:endParaRPr lang="ko-KR" altLang="en-US"/>
        </a:p>
      </dgm:t>
    </dgm:pt>
    <dgm:pt modelId="{53DD7005-EF98-4D14-9E29-404EE3D8E5DD}">
      <dgm:prSet/>
      <dgm:spPr/>
      <dgm:t>
        <a:bodyPr/>
        <a:lstStyle/>
        <a:p>
          <a:pPr latinLnBrk="1"/>
          <a:r>
            <a:rPr lang="en-US" altLang="ko-KR" b="0" dirty="0" smtClean="0"/>
            <a:t>Relationship between Signal strength and Power</a:t>
          </a:r>
          <a:endParaRPr lang="ko-KR" altLang="en-US" dirty="0"/>
        </a:p>
      </dgm:t>
    </dgm:pt>
    <dgm:pt modelId="{0557610C-0230-446A-8BD7-74EC4F97BC90}" type="parTrans" cxnId="{359E9A7F-5A95-4FB1-A2D8-CA8FB9F9A180}">
      <dgm:prSet/>
      <dgm:spPr/>
      <dgm:t>
        <a:bodyPr/>
        <a:lstStyle/>
        <a:p>
          <a:pPr latinLnBrk="1"/>
          <a:endParaRPr lang="ko-KR" altLang="en-US"/>
        </a:p>
      </dgm:t>
    </dgm:pt>
    <dgm:pt modelId="{439412F2-60A0-4218-A579-EE5669332B4F}" type="sibTrans" cxnId="{359E9A7F-5A95-4FB1-A2D8-CA8FB9F9A180}">
      <dgm:prSet/>
      <dgm:spPr/>
      <dgm:t>
        <a:bodyPr/>
        <a:lstStyle/>
        <a:p>
          <a:pPr latinLnBrk="1"/>
          <a:endParaRPr lang="ko-KR" altLang="en-US"/>
        </a:p>
      </dgm:t>
    </dgm:pt>
    <dgm:pt modelId="{9BAB9CEF-90AB-4EFE-B893-A4113E4ACE48}">
      <dgm:prSet/>
      <dgm:spPr/>
      <dgm:t>
        <a:bodyPr/>
        <a:lstStyle/>
        <a:p>
          <a:pPr latinLnBrk="1"/>
          <a:r>
            <a:rPr lang="en-US" altLang="ko-KR" dirty="0" smtClean="0"/>
            <a:t>Suitable Application</a:t>
          </a:r>
          <a:endParaRPr lang="ko-KR" altLang="en-US" dirty="0"/>
        </a:p>
      </dgm:t>
    </dgm:pt>
    <dgm:pt modelId="{45781854-2907-43B3-9E5D-30787B3E2935}" type="parTrans" cxnId="{DE8EFC7D-5C66-4A93-BD9B-C9CD14BEF96B}">
      <dgm:prSet/>
      <dgm:spPr/>
      <dgm:t>
        <a:bodyPr/>
        <a:lstStyle/>
        <a:p>
          <a:pPr latinLnBrk="1"/>
          <a:endParaRPr lang="ko-KR" altLang="en-US"/>
        </a:p>
      </dgm:t>
    </dgm:pt>
    <dgm:pt modelId="{B26F6304-C1E6-4531-BD71-8880710701B7}" type="sibTrans" cxnId="{DE8EFC7D-5C66-4A93-BD9B-C9CD14BEF96B}">
      <dgm:prSet/>
      <dgm:spPr/>
      <dgm:t>
        <a:bodyPr/>
        <a:lstStyle/>
        <a:p>
          <a:pPr latinLnBrk="1"/>
          <a:endParaRPr lang="ko-KR" altLang="en-US"/>
        </a:p>
      </dgm:t>
    </dgm:pt>
    <dgm:pt modelId="{4E0E5DE2-76F4-4E4B-B719-16DB6DE5BCD6}">
      <dgm:prSet/>
      <dgm:spPr/>
      <dgm:t>
        <a:bodyPr/>
        <a:lstStyle/>
        <a:p>
          <a:pPr latinLnBrk="1"/>
          <a:r>
            <a:rPr lang="en-US" altLang="ko-KR" b="0" dirty="0" smtClean="0"/>
            <a:t>Phone Energy Model</a:t>
          </a:r>
          <a:endParaRPr lang="ko-KR" altLang="en-US" dirty="0"/>
        </a:p>
      </dgm:t>
    </dgm:pt>
    <dgm:pt modelId="{D0803319-FC88-46C7-B958-E4728AE286D3}" type="parTrans" cxnId="{9A6322F9-0869-45C9-83C1-4B80FB311CA7}">
      <dgm:prSet/>
      <dgm:spPr/>
      <dgm:t>
        <a:bodyPr/>
        <a:lstStyle/>
        <a:p>
          <a:pPr latinLnBrk="1"/>
          <a:endParaRPr lang="ko-KR" altLang="en-US"/>
        </a:p>
      </dgm:t>
    </dgm:pt>
    <dgm:pt modelId="{32DE7BF9-F4DE-423B-9BD2-41217DFFFFB4}" type="sibTrans" cxnId="{9A6322F9-0869-45C9-83C1-4B80FB311CA7}">
      <dgm:prSet/>
      <dgm:spPr/>
      <dgm:t>
        <a:bodyPr/>
        <a:lstStyle/>
        <a:p>
          <a:pPr latinLnBrk="1"/>
          <a:endParaRPr lang="ko-KR" altLang="en-US"/>
        </a:p>
      </dgm:t>
    </dgm:pt>
    <dgm:pt modelId="{A6D48850-372B-471B-AC30-2765C41EA6D6}">
      <dgm:prSet/>
      <dgm:spPr/>
      <dgm:t>
        <a:bodyPr/>
        <a:lstStyle/>
        <a:p>
          <a:pPr latinLnBrk="1"/>
          <a:r>
            <a:rPr lang="en-US" altLang="ko-KR" b="0" dirty="0" err="1" smtClean="0"/>
            <a:t>Bartendr</a:t>
          </a:r>
          <a:r>
            <a:rPr lang="en-US" altLang="ko-KR" b="0" dirty="0" smtClean="0"/>
            <a:t> Architecture</a:t>
          </a:r>
          <a:endParaRPr lang="ko-KR" altLang="en-US" dirty="0"/>
        </a:p>
      </dgm:t>
    </dgm:pt>
    <dgm:pt modelId="{187839B2-88E1-4DF9-8093-38C694CEDB1D}" type="parTrans" cxnId="{A642CA83-7622-49BF-983E-76C3BF67ED74}">
      <dgm:prSet/>
      <dgm:spPr/>
      <dgm:t>
        <a:bodyPr/>
        <a:lstStyle/>
        <a:p>
          <a:pPr latinLnBrk="1"/>
          <a:endParaRPr lang="ko-KR" altLang="en-US"/>
        </a:p>
      </dgm:t>
    </dgm:pt>
    <dgm:pt modelId="{7D7BD1DA-7A5A-46BE-B021-2D825B821DB1}" type="sibTrans" cxnId="{A642CA83-7622-49BF-983E-76C3BF67ED74}">
      <dgm:prSet/>
      <dgm:spPr/>
      <dgm:t>
        <a:bodyPr/>
        <a:lstStyle/>
        <a:p>
          <a:pPr latinLnBrk="1"/>
          <a:endParaRPr lang="ko-KR" altLang="en-US"/>
        </a:p>
      </dgm:t>
    </dgm:pt>
    <dgm:pt modelId="{857B3906-C4A5-44B8-AEC5-262DD9F64DAB}">
      <dgm:prSet/>
      <dgm:spPr/>
      <dgm:t>
        <a:bodyPr/>
        <a:lstStyle/>
        <a:p>
          <a:pPr latinLnBrk="1"/>
          <a:r>
            <a:rPr lang="en-US" altLang="ko-KR" b="0" dirty="0" smtClean="0"/>
            <a:t>Related work</a:t>
          </a:r>
          <a:endParaRPr lang="ko-KR" altLang="en-US" dirty="0"/>
        </a:p>
      </dgm:t>
    </dgm:pt>
    <dgm:pt modelId="{F928C3C7-37EC-4DFE-93EF-446664076052}" type="parTrans" cxnId="{72741DCB-7AD2-4195-996A-B8B286CC2126}">
      <dgm:prSet/>
      <dgm:spPr/>
      <dgm:t>
        <a:bodyPr/>
        <a:lstStyle/>
        <a:p>
          <a:pPr latinLnBrk="1"/>
          <a:endParaRPr lang="ko-KR" altLang="en-US"/>
        </a:p>
      </dgm:t>
    </dgm:pt>
    <dgm:pt modelId="{A976E43B-91DC-43A1-BCFE-DDA6FDFC7852}" type="sibTrans" cxnId="{72741DCB-7AD2-4195-996A-B8B286CC2126}">
      <dgm:prSet/>
      <dgm:spPr/>
      <dgm:t>
        <a:bodyPr/>
        <a:lstStyle/>
        <a:p>
          <a:pPr latinLnBrk="1"/>
          <a:endParaRPr lang="ko-KR" altLang="en-US"/>
        </a:p>
      </dgm:t>
    </dgm:pt>
    <dgm:pt modelId="{2405BCD6-FEA4-470B-8185-E4D1E6EC5D39}">
      <dgm:prSet/>
      <dgm:spPr/>
      <dgm:t>
        <a:bodyPr/>
        <a:lstStyle/>
        <a:p>
          <a:pPr latinLnBrk="1"/>
          <a:r>
            <a:rPr lang="en-US" altLang="ko-KR" dirty="0" smtClean="0"/>
            <a:t>Conclusion</a:t>
          </a:r>
          <a:endParaRPr lang="ko-KR" altLang="en-US" dirty="0"/>
        </a:p>
      </dgm:t>
    </dgm:pt>
    <dgm:pt modelId="{2E994375-91AD-4484-8848-CB705A9D5C38}" type="parTrans" cxnId="{A1A74D7E-732C-408A-A87D-557B0747A24C}">
      <dgm:prSet/>
      <dgm:spPr/>
      <dgm:t>
        <a:bodyPr/>
        <a:lstStyle/>
        <a:p>
          <a:pPr latinLnBrk="1"/>
          <a:endParaRPr lang="ko-KR" altLang="en-US"/>
        </a:p>
      </dgm:t>
    </dgm:pt>
    <dgm:pt modelId="{64F1E72E-F700-4E6A-B66B-6B909068C7DC}" type="sibTrans" cxnId="{A1A74D7E-732C-408A-A87D-557B0747A24C}">
      <dgm:prSet/>
      <dgm:spPr/>
      <dgm:t>
        <a:bodyPr/>
        <a:lstStyle/>
        <a:p>
          <a:pPr latinLnBrk="1"/>
          <a:endParaRPr lang="ko-KR" altLang="en-US"/>
        </a:p>
      </dgm:t>
    </dgm:pt>
    <dgm:pt modelId="{D258CB45-BF29-4C7B-9D7E-20D73FBEC01F}" type="pres">
      <dgm:prSet presAssocID="{95C1B381-3675-4C50-A4F5-745302AE84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1445DD-1E3D-4FC3-A56C-97AB005AF722}" type="pres">
      <dgm:prSet presAssocID="{53DD7005-EF98-4D14-9E29-404EE3D8E5DD}" presName="parentLin" presStyleCnt="0"/>
      <dgm:spPr/>
    </dgm:pt>
    <dgm:pt modelId="{1F4E78D2-07DA-4008-A526-B2B96C6ABECC}" type="pres">
      <dgm:prSet presAssocID="{53DD7005-EF98-4D14-9E29-404EE3D8E5DD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1113C07D-5995-4517-8BC5-7FB155FD14F4}" type="pres">
      <dgm:prSet presAssocID="{53DD7005-EF98-4D14-9E29-404EE3D8E5DD}" presName="parentText" presStyleLbl="node1" presStyleIdx="0" presStyleCnt="7" custLinFactNeighborX="-9091" custLinFactNeighborY="-1463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536696-AF93-43A7-AC70-204E91D766F6}" type="pres">
      <dgm:prSet presAssocID="{53DD7005-EF98-4D14-9E29-404EE3D8E5DD}" presName="negativeSpace" presStyleCnt="0"/>
      <dgm:spPr/>
    </dgm:pt>
    <dgm:pt modelId="{D61FEAA2-1D7A-41C9-90B9-3D69CB119A0D}" type="pres">
      <dgm:prSet presAssocID="{53DD7005-EF98-4D14-9E29-404EE3D8E5DD}" presName="childText" presStyleLbl="conFgAcc1" presStyleIdx="0" presStyleCnt="7" custLinFactNeighborX="-455" custLinFactNeighborY="-80025">
        <dgm:presLayoutVars>
          <dgm:bulletEnabled val="1"/>
        </dgm:presLayoutVars>
      </dgm:prSet>
      <dgm:spPr/>
    </dgm:pt>
    <dgm:pt modelId="{7A832200-44C7-4ADA-B087-A4703C99C9F9}" type="pres">
      <dgm:prSet presAssocID="{439412F2-60A0-4218-A579-EE5669332B4F}" presName="spaceBetweenRectangles" presStyleCnt="0"/>
      <dgm:spPr/>
    </dgm:pt>
    <dgm:pt modelId="{5E7BE02F-FB66-4CBF-9256-185FED0E4ECA}" type="pres">
      <dgm:prSet presAssocID="{71C5A4D0-C08A-4FA2-A941-AEA809E1804A}" presName="parentLin" presStyleCnt="0"/>
      <dgm:spPr/>
    </dgm:pt>
    <dgm:pt modelId="{96A1429D-48FC-4042-82F3-51E256EDE54F}" type="pres">
      <dgm:prSet presAssocID="{71C5A4D0-C08A-4FA2-A941-AEA809E1804A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20289D4B-AFC9-4AE5-89CF-8D62E996BD52}" type="pres">
      <dgm:prSet presAssocID="{71C5A4D0-C08A-4FA2-A941-AEA809E1804A}" presName="parentText" presStyleLbl="node1" presStyleIdx="1" presStyleCnt="7" custLinFactNeighborX="-9091" custLinFactNeighborY="-114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F3428F-B2A5-4B41-85B9-95BE17C0264B}" type="pres">
      <dgm:prSet presAssocID="{71C5A4D0-C08A-4FA2-A941-AEA809E1804A}" presName="negativeSpace" presStyleCnt="0"/>
      <dgm:spPr/>
    </dgm:pt>
    <dgm:pt modelId="{0CDB0973-9118-4B21-8857-9D9ABCB3A07E}" type="pres">
      <dgm:prSet presAssocID="{71C5A4D0-C08A-4FA2-A941-AEA809E1804A}" presName="childText" presStyleLbl="conFgAcc1" presStyleIdx="1" presStyleCnt="7">
        <dgm:presLayoutVars>
          <dgm:bulletEnabled val="1"/>
        </dgm:presLayoutVars>
      </dgm:prSet>
      <dgm:spPr/>
    </dgm:pt>
    <dgm:pt modelId="{1DE6B8ED-EB56-4FB2-A547-A6C68ACE833B}" type="pres">
      <dgm:prSet presAssocID="{CA0F1369-70C3-4C20-92BF-96EA1E83D16A}" presName="spaceBetweenRectangles" presStyleCnt="0"/>
      <dgm:spPr/>
    </dgm:pt>
    <dgm:pt modelId="{290929EB-2963-4DDB-BA74-FB6C3713969B}" type="pres">
      <dgm:prSet presAssocID="{9BAB9CEF-90AB-4EFE-B893-A4113E4ACE48}" presName="parentLin" presStyleCnt="0"/>
      <dgm:spPr/>
    </dgm:pt>
    <dgm:pt modelId="{524E20BE-4524-4BBD-98B4-A8A7CD09DF5E}" type="pres">
      <dgm:prSet presAssocID="{9BAB9CEF-90AB-4EFE-B893-A4113E4ACE48}" presName="parentLeftMargin" presStyleLbl="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F8E32E4F-A1E5-465F-A01C-C8EEBE709494}" type="pres">
      <dgm:prSet presAssocID="{9BAB9CEF-90AB-4EFE-B893-A4113E4ACE4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6EA928-7803-44E4-8D90-8FD850F3E5EB}" type="pres">
      <dgm:prSet presAssocID="{9BAB9CEF-90AB-4EFE-B893-A4113E4ACE48}" presName="negativeSpace" presStyleCnt="0"/>
      <dgm:spPr/>
    </dgm:pt>
    <dgm:pt modelId="{73CBBC0E-8403-4509-B1C9-87873C98920C}" type="pres">
      <dgm:prSet presAssocID="{9BAB9CEF-90AB-4EFE-B893-A4113E4ACE48}" presName="childText" presStyleLbl="conFgAcc1" presStyleIdx="2" presStyleCnt="7">
        <dgm:presLayoutVars>
          <dgm:bulletEnabled val="1"/>
        </dgm:presLayoutVars>
      </dgm:prSet>
      <dgm:spPr/>
    </dgm:pt>
    <dgm:pt modelId="{3E286577-D24E-4D2E-B2CB-BEFDCE867517}" type="pres">
      <dgm:prSet presAssocID="{B26F6304-C1E6-4531-BD71-8880710701B7}" presName="spaceBetweenRectangles" presStyleCnt="0"/>
      <dgm:spPr/>
    </dgm:pt>
    <dgm:pt modelId="{45592981-5969-425F-83CB-F3BB4403F3B9}" type="pres">
      <dgm:prSet presAssocID="{4E0E5DE2-76F4-4E4B-B719-16DB6DE5BCD6}" presName="parentLin" presStyleCnt="0"/>
      <dgm:spPr/>
    </dgm:pt>
    <dgm:pt modelId="{647342AC-7FD5-47B6-93DC-64E0095BF757}" type="pres">
      <dgm:prSet presAssocID="{4E0E5DE2-76F4-4E4B-B719-16DB6DE5BCD6}" presName="parentLeftMargin" presStyleLbl="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9824DA32-C4E7-4CFF-A7AF-5FAC7DADDDA2}" type="pres">
      <dgm:prSet presAssocID="{4E0E5DE2-76F4-4E4B-B719-16DB6DE5BCD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D5FCB1-6A7B-4694-BDA0-E3F01F64A525}" type="pres">
      <dgm:prSet presAssocID="{4E0E5DE2-76F4-4E4B-B719-16DB6DE5BCD6}" presName="negativeSpace" presStyleCnt="0"/>
      <dgm:spPr/>
    </dgm:pt>
    <dgm:pt modelId="{D2166B36-01F7-4543-8080-09FED2FC3DD6}" type="pres">
      <dgm:prSet presAssocID="{4E0E5DE2-76F4-4E4B-B719-16DB6DE5BCD6}" presName="childText" presStyleLbl="conFgAcc1" presStyleIdx="3" presStyleCnt="7">
        <dgm:presLayoutVars>
          <dgm:bulletEnabled val="1"/>
        </dgm:presLayoutVars>
      </dgm:prSet>
      <dgm:spPr/>
    </dgm:pt>
    <dgm:pt modelId="{65F27284-33EC-432B-A4F9-78D46D115573}" type="pres">
      <dgm:prSet presAssocID="{32DE7BF9-F4DE-423B-9BD2-41217DFFFFB4}" presName="spaceBetweenRectangles" presStyleCnt="0"/>
      <dgm:spPr/>
    </dgm:pt>
    <dgm:pt modelId="{5C4DD1E6-0FC0-49F9-A3F7-6EFBC806F34B}" type="pres">
      <dgm:prSet presAssocID="{A6D48850-372B-471B-AC30-2765C41EA6D6}" presName="parentLin" presStyleCnt="0"/>
      <dgm:spPr/>
    </dgm:pt>
    <dgm:pt modelId="{1EF07DAA-E38D-4B84-BF85-3329336A581F}" type="pres">
      <dgm:prSet presAssocID="{A6D48850-372B-471B-AC30-2765C41EA6D6}" presName="parentLeftMargin" presStyleLbl="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5046E2F6-B47C-4D21-8FB6-C30CB5208D53}" type="pres">
      <dgm:prSet presAssocID="{A6D48850-372B-471B-AC30-2765C41EA6D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6CC745-070E-477D-A466-83F3D6ABD1DF}" type="pres">
      <dgm:prSet presAssocID="{A6D48850-372B-471B-AC30-2765C41EA6D6}" presName="negativeSpace" presStyleCnt="0"/>
      <dgm:spPr/>
    </dgm:pt>
    <dgm:pt modelId="{263F103A-C6CA-44C6-B086-092A7649C226}" type="pres">
      <dgm:prSet presAssocID="{A6D48850-372B-471B-AC30-2765C41EA6D6}" presName="childText" presStyleLbl="conFgAcc1" presStyleIdx="4" presStyleCnt="7">
        <dgm:presLayoutVars>
          <dgm:bulletEnabled val="1"/>
        </dgm:presLayoutVars>
      </dgm:prSet>
      <dgm:spPr/>
    </dgm:pt>
    <dgm:pt modelId="{FCE99C0E-2A4C-40B9-A18C-E600EF37C777}" type="pres">
      <dgm:prSet presAssocID="{7D7BD1DA-7A5A-46BE-B021-2D825B821DB1}" presName="spaceBetweenRectangles" presStyleCnt="0"/>
      <dgm:spPr/>
    </dgm:pt>
    <dgm:pt modelId="{0443570A-C173-45FC-A570-CE6ACC0F140A}" type="pres">
      <dgm:prSet presAssocID="{857B3906-C4A5-44B8-AEC5-262DD9F64DAB}" presName="parentLin" presStyleCnt="0"/>
      <dgm:spPr/>
    </dgm:pt>
    <dgm:pt modelId="{A1C19B2E-C062-4369-95E1-DCD7E706DB13}" type="pres">
      <dgm:prSet presAssocID="{857B3906-C4A5-44B8-AEC5-262DD9F64DAB}" presName="parentLeftMargin" presStyleLbl="node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02CD27EE-282A-4CAE-8599-60FB711B32DA}" type="pres">
      <dgm:prSet presAssocID="{857B3906-C4A5-44B8-AEC5-262DD9F64DA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7E312E-3FAA-43C3-8A50-C0ED3354D776}" type="pres">
      <dgm:prSet presAssocID="{857B3906-C4A5-44B8-AEC5-262DD9F64DAB}" presName="negativeSpace" presStyleCnt="0"/>
      <dgm:spPr/>
    </dgm:pt>
    <dgm:pt modelId="{C58D8706-4423-4533-88FB-6C0C7067E620}" type="pres">
      <dgm:prSet presAssocID="{857B3906-C4A5-44B8-AEC5-262DD9F64DAB}" presName="childText" presStyleLbl="conFgAcc1" presStyleIdx="5" presStyleCnt="7">
        <dgm:presLayoutVars>
          <dgm:bulletEnabled val="1"/>
        </dgm:presLayoutVars>
      </dgm:prSet>
      <dgm:spPr/>
    </dgm:pt>
    <dgm:pt modelId="{5A88E023-598A-4A85-A73B-576CD5A9698D}" type="pres">
      <dgm:prSet presAssocID="{A976E43B-91DC-43A1-BCFE-DDA6FDFC7852}" presName="spaceBetweenRectangles" presStyleCnt="0"/>
      <dgm:spPr/>
    </dgm:pt>
    <dgm:pt modelId="{F19D1113-958E-44CE-A71B-7E594ABE66EB}" type="pres">
      <dgm:prSet presAssocID="{2405BCD6-FEA4-470B-8185-E4D1E6EC5D39}" presName="parentLin" presStyleCnt="0"/>
      <dgm:spPr/>
    </dgm:pt>
    <dgm:pt modelId="{8B2001BB-FCA9-4213-95DE-74EDDE0FE83F}" type="pres">
      <dgm:prSet presAssocID="{2405BCD6-FEA4-470B-8185-E4D1E6EC5D39}" presName="parentLeftMargin" presStyleLbl="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77B9D87B-DD53-49DD-BDE6-9E00C244C7BC}" type="pres">
      <dgm:prSet presAssocID="{2405BCD6-FEA4-470B-8185-E4D1E6EC5D3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8C4C9C-E705-4D79-8C59-E7742FBB1358}" type="pres">
      <dgm:prSet presAssocID="{2405BCD6-FEA4-470B-8185-E4D1E6EC5D39}" presName="negativeSpace" presStyleCnt="0"/>
      <dgm:spPr/>
    </dgm:pt>
    <dgm:pt modelId="{3B03BAE1-D0C0-49D6-BA33-87F142D120F4}" type="pres">
      <dgm:prSet presAssocID="{2405BCD6-FEA4-470B-8185-E4D1E6EC5D3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218A457-621C-4957-AFC3-80B6214EA7EA}" type="presOf" srcId="{71C5A4D0-C08A-4FA2-A941-AEA809E1804A}" destId="{96A1429D-48FC-4042-82F3-51E256EDE54F}" srcOrd="0" destOrd="0" presId="urn:microsoft.com/office/officeart/2005/8/layout/list1"/>
    <dgm:cxn modelId="{441ED404-2D61-43DC-8959-78512CD8C554}" type="presOf" srcId="{9BAB9CEF-90AB-4EFE-B893-A4113E4ACE48}" destId="{524E20BE-4524-4BBD-98B4-A8A7CD09DF5E}" srcOrd="0" destOrd="0" presId="urn:microsoft.com/office/officeart/2005/8/layout/list1"/>
    <dgm:cxn modelId="{61F1A8D8-F68C-4033-9DE5-6197EF3764CB}" type="presOf" srcId="{4E0E5DE2-76F4-4E4B-B719-16DB6DE5BCD6}" destId="{9824DA32-C4E7-4CFF-A7AF-5FAC7DADDDA2}" srcOrd="1" destOrd="0" presId="urn:microsoft.com/office/officeart/2005/8/layout/list1"/>
    <dgm:cxn modelId="{92DD37EC-F74B-4ECD-8C68-742CB96717A9}" type="presOf" srcId="{9BAB9CEF-90AB-4EFE-B893-A4113E4ACE48}" destId="{F8E32E4F-A1E5-465F-A01C-C8EEBE709494}" srcOrd="1" destOrd="0" presId="urn:microsoft.com/office/officeart/2005/8/layout/list1"/>
    <dgm:cxn modelId="{359E9A7F-5A95-4FB1-A2D8-CA8FB9F9A180}" srcId="{95C1B381-3675-4C50-A4F5-745302AE847A}" destId="{53DD7005-EF98-4D14-9E29-404EE3D8E5DD}" srcOrd="0" destOrd="0" parTransId="{0557610C-0230-446A-8BD7-74EC4F97BC90}" sibTransId="{439412F2-60A0-4218-A579-EE5669332B4F}"/>
    <dgm:cxn modelId="{DBD055F9-234A-4CFF-8583-DEAE61BE921C}" type="presOf" srcId="{53DD7005-EF98-4D14-9E29-404EE3D8E5DD}" destId="{1F4E78D2-07DA-4008-A526-B2B96C6ABECC}" srcOrd="0" destOrd="0" presId="urn:microsoft.com/office/officeart/2005/8/layout/list1"/>
    <dgm:cxn modelId="{253434DA-C5D1-40D7-8452-773A1F37A4DA}" type="presOf" srcId="{857B3906-C4A5-44B8-AEC5-262DD9F64DAB}" destId="{02CD27EE-282A-4CAE-8599-60FB711B32DA}" srcOrd="1" destOrd="0" presId="urn:microsoft.com/office/officeart/2005/8/layout/list1"/>
    <dgm:cxn modelId="{A642CA83-7622-49BF-983E-76C3BF67ED74}" srcId="{95C1B381-3675-4C50-A4F5-745302AE847A}" destId="{A6D48850-372B-471B-AC30-2765C41EA6D6}" srcOrd="4" destOrd="0" parTransId="{187839B2-88E1-4DF9-8093-38C694CEDB1D}" sibTransId="{7D7BD1DA-7A5A-46BE-B021-2D825B821DB1}"/>
    <dgm:cxn modelId="{72741DCB-7AD2-4195-996A-B8B286CC2126}" srcId="{95C1B381-3675-4C50-A4F5-745302AE847A}" destId="{857B3906-C4A5-44B8-AEC5-262DD9F64DAB}" srcOrd="5" destOrd="0" parTransId="{F928C3C7-37EC-4DFE-93EF-446664076052}" sibTransId="{A976E43B-91DC-43A1-BCFE-DDA6FDFC7852}"/>
    <dgm:cxn modelId="{9A6322F9-0869-45C9-83C1-4B80FB311CA7}" srcId="{95C1B381-3675-4C50-A4F5-745302AE847A}" destId="{4E0E5DE2-76F4-4E4B-B719-16DB6DE5BCD6}" srcOrd="3" destOrd="0" parTransId="{D0803319-FC88-46C7-B958-E4728AE286D3}" sibTransId="{32DE7BF9-F4DE-423B-9BD2-41217DFFFFB4}"/>
    <dgm:cxn modelId="{983B31EF-7063-4330-AB59-1FBA7A495486}" type="presOf" srcId="{857B3906-C4A5-44B8-AEC5-262DD9F64DAB}" destId="{A1C19B2E-C062-4369-95E1-DCD7E706DB13}" srcOrd="0" destOrd="0" presId="urn:microsoft.com/office/officeart/2005/8/layout/list1"/>
    <dgm:cxn modelId="{584D1422-21ED-41D0-8F8D-779BF45A6ED2}" type="presOf" srcId="{2405BCD6-FEA4-470B-8185-E4D1E6EC5D39}" destId="{77B9D87B-DD53-49DD-BDE6-9E00C244C7BC}" srcOrd="1" destOrd="0" presId="urn:microsoft.com/office/officeart/2005/8/layout/list1"/>
    <dgm:cxn modelId="{3B786C81-BE22-49A6-959E-E5E7465B399A}" type="presOf" srcId="{4E0E5DE2-76F4-4E4B-B719-16DB6DE5BCD6}" destId="{647342AC-7FD5-47B6-93DC-64E0095BF757}" srcOrd="0" destOrd="0" presId="urn:microsoft.com/office/officeart/2005/8/layout/list1"/>
    <dgm:cxn modelId="{969346CA-94C8-42C1-915D-340700E45F49}" type="presOf" srcId="{A6D48850-372B-471B-AC30-2765C41EA6D6}" destId="{1EF07DAA-E38D-4B84-BF85-3329336A581F}" srcOrd="0" destOrd="0" presId="urn:microsoft.com/office/officeart/2005/8/layout/list1"/>
    <dgm:cxn modelId="{91636BAB-0CB9-4636-A7D5-DCFD4B11C053}" type="presOf" srcId="{2405BCD6-FEA4-470B-8185-E4D1E6EC5D39}" destId="{8B2001BB-FCA9-4213-95DE-74EDDE0FE83F}" srcOrd="0" destOrd="0" presId="urn:microsoft.com/office/officeart/2005/8/layout/list1"/>
    <dgm:cxn modelId="{A867C882-351E-466C-9157-75CC1FBD1E54}" type="presOf" srcId="{95C1B381-3675-4C50-A4F5-745302AE847A}" destId="{D258CB45-BF29-4C7B-9D7E-20D73FBEC01F}" srcOrd="0" destOrd="0" presId="urn:microsoft.com/office/officeart/2005/8/layout/list1"/>
    <dgm:cxn modelId="{EAA164BE-7958-4129-8DA9-2A613074B2FA}" type="presOf" srcId="{71C5A4D0-C08A-4FA2-A941-AEA809E1804A}" destId="{20289D4B-AFC9-4AE5-89CF-8D62E996BD52}" srcOrd="1" destOrd="0" presId="urn:microsoft.com/office/officeart/2005/8/layout/list1"/>
    <dgm:cxn modelId="{822C8710-490F-4CCC-87D0-4EDD5B24C77F}" srcId="{95C1B381-3675-4C50-A4F5-745302AE847A}" destId="{71C5A4D0-C08A-4FA2-A941-AEA809E1804A}" srcOrd="1" destOrd="0" parTransId="{6722D0EE-118E-4348-BC06-A2D26A8989AF}" sibTransId="{CA0F1369-70C3-4C20-92BF-96EA1E83D16A}"/>
    <dgm:cxn modelId="{A1A74D7E-732C-408A-A87D-557B0747A24C}" srcId="{95C1B381-3675-4C50-A4F5-745302AE847A}" destId="{2405BCD6-FEA4-470B-8185-E4D1E6EC5D39}" srcOrd="6" destOrd="0" parTransId="{2E994375-91AD-4484-8848-CB705A9D5C38}" sibTransId="{64F1E72E-F700-4E6A-B66B-6B909068C7DC}"/>
    <dgm:cxn modelId="{DE8EFC7D-5C66-4A93-BD9B-C9CD14BEF96B}" srcId="{95C1B381-3675-4C50-A4F5-745302AE847A}" destId="{9BAB9CEF-90AB-4EFE-B893-A4113E4ACE48}" srcOrd="2" destOrd="0" parTransId="{45781854-2907-43B3-9E5D-30787B3E2935}" sibTransId="{B26F6304-C1E6-4531-BD71-8880710701B7}"/>
    <dgm:cxn modelId="{972DC0DC-3284-4237-A1E4-4FE353E40D7E}" type="presOf" srcId="{53DD7005-EF98-4D14-9E29-404EE3D8E5DD}" destId="{1113C07D-5995-4517-8BC5-7FB155FD14F4}" srcOrd="1" destOrd="0" presId="urn:microsoft.com/office/officeart/2005/8/layout/list1"/>
    <dgm:cxn modelId="{9F32112C-7B55-4B78-9A19-ECC22E3DB0A2}" type="presOf" srcId="{A6D48850-372B-471B-AC30-2765C41EA6D6}" destId="{5046E2F6-B47C-4D21-8FB6-C30CB5208D53}" srcOrd="1" destOrd="0" presId="urn:microsoft.com/office/officeart/2005/8/layout/list1"/>
    <dgm:cxn modelId="{1359ED30-87F9-45D1-9538-3D950020E713}" type="presParOf" srcId="{D258CB45-BF29-4C7B-9D7E-20D73FBEC01F}" destId="{9C1445DD-1E3D-4FC3-A56C-97AB005AF722}" srcOrd="0" destOrd="0" presId="urn:microsoft.com/office/officeart/2005/8/layout/list1"/>
    <dgm:cxn modelId="{12A84BC2-5000-4A7E-BDD4-DDB1B6F27AEF}" type="presParOf" srcId="{9C1445DD-1E3D-4FC3-A56C-97AB005AF722}" destId="{1F4E78D2-07DA-4008-A526-B2B96C6ABECC}" srcOrd="0" destOrd="0" presId="urn:microsoft.com/office/officeart/2005/8/layout/list1"/>
    <dgm:cxn modelId="{3DE334C1-10A6-49BD-B345-378F46F2C930}" type="presParOf" srcId="{9C1445DD-1E3D-4FC3-A56C-97AB005AF722}" destId="{1113C07D-5995-4517-8BC5-7FB155FD14F4}" srcOrd="1" destOrd="0" presId="urn:microsoft.com/office/officeart/2005/8/layout/list1"/>
    <dgm:cxn modelId="{A90CFE44-B371-45EE-A8C5-13633492CB54}" type="presParOf" srcId="{D258CB45-BF29-4C7B-9D7E-20D73FBEC01F}" destId="{CA536696-AF93-43A7-AC70-204E91D766F6}" srcOrd="1" destOrd="0" presId="urn:microsoft.com/office/officeart/2005/8/layout/list1"/>
    <dgm:cxn modelId="{2BC0DB41-FE4A-4679-8015-21F80F5F1E8D}" type="presParOf" srcId="{D258CB45-BF29-4C7B-9D7E-20D73FBEC01F}" destId="{D61FEAA2-1D7A-41C9-90B9-3D69CB119A0D}" srcOrd="2" destOrd="0" presId="urn:microsoft.com/office/officeart/2005/8/layout/list1"/>
    <dgm:cxn modelId="{8BFC6B1F-4184-4CD8-A433-631CD595F4A0}" type="presParOf" srcId="{D258CB45-BF29-4C7B-9D7E-20D73FBEC01F}" destId="{7A832200-44C7-4ADA-B087-A4703C99C9F9}" srcOrd="3" destOrd="0" presId="urn:microsoft.com/office/officeart/2005/8/layout/list1"/>
    <dgm:cxn modelId="{01D234D4-FBF8-40D5-9971-629ED6C1B1ED}" type="presParOf" srcId="{D258CB45-BF29-4C7B-9D7E-20D73FBEC01F}" destId="{5E7BE02F-FB66-4CBF-9256-185FED0E4ECA}" srcOrd="4" destOrd="0" presId="urn:microsoft.com/office/officeart/2005/8/layout/list1"/>
    <dgm:cxn modelId="{427A6230-E040-4732-A8B3-0FB50373436E}" type="presParOf" srcId="{5E7BE02F-FB66-4CBF-9256-185FED0E4ECA}" destId="{96A1429D-48FC-4042-82F3-51E256EDE54F}" srcOrd="0" destOrd="0" presId="urn:microsoft.com/office/officeart/2005/8/layout/list1"/>
    <dgm:cxn modelId="{B95594DA-26AF-47C7-9A69-060CFEAC3EC1}" type="presParOf" srcId="{5E7BE02F-FB66-4CBF-9256-185FED0E4ECA}" destId="{20289D4B-AFC9-4AE5-89CF-8D62E996BD52}" srcOrd="1" destOrd="0" presId="urn:microsoft.com/office/officeart/2005/8/layout/list1"/>
    <dgm:cxn modelId="{E9D963DA-7F15-4CFE-9487-01458A3C08AF}" type="presParOf" srcId="{D258CB45-BF29-4C7B-9D7E-20D73FBEC01F}" destId="{DEF3428F-B2A5-4B41-85B9-95BE17C0264B}" srcOrd="5" destOrd="0" presId="urn:microsoft.com/office/officeart/2005/8/layout/list1"/>
    <dgm:cxn modelId="{17CE53C4-CDD2-4151-BE33-6DC449A19B54}" type="presParOf" srcId="{D258CB45-BF29-4C7B-9D7E-20D73FBEC01F}" destId="{0CDB0973-9118-4B21-8857-9D9ABCB3A07E}" srcOrd="6" destOrd="0" presId="urn:microsoft.com/office/officeart/2005/8/layout/list1"/>
    <dgm:cxn modelId="{EEDD88EC-B4DC-414C-8AB4-727D032C4122}" type="presParOf" srcId="{D258CB45-BF29-4C7B-9D7E-20D73FBEC01F}" destId="{1DE6B8ED-EB56-4FB2-A547-A6C68ACE833B}" srcOrd="7" destOrd="0" presId="urn:microsoft.com/office/officeart/2005/8/layout/list1"/>
    <dgm:cxn modelId="{FCB080EB-0193-4640-B4DC-E8B39A35CE8B}" type="presParOf" srcId="{D258CB45-BF29-4C7B-9D7E-20D73FBEC01F}" destId="{290929EB-2963-4DDB-BA74-FB6C3713969B}" srcOrd="8" destOrd="0" presId="urn:microsoft.com/office/officeart/2005/8/layout/list1"/>
    <dgm:cxn modelId="{1D4EE438-4469-4640-B251-CF63C1B770E4}" type="presParOf" srcId="{290929EB-2963-4DDB-BA74-FB6C3713969B}" destId="{524E20BE-4524-4BBD-98B4-A8A7CD09DF5E}" srcOrd="0" destOrd="0" presId="urn:microsoft.com/office/officeart/2005/8/layout/list1"/>
    <dgm:cxn modelId="{4D4A04CF-F335-4F2D-8215-43793417E273}" type="presParOf" srcId="{290929EB-2963-4DDB-BA74-FB6C3713969B}" destId="{F8E32E4F-A1E5-465F-A01C-C8EEBE709494}" srcOrd="1" destOrd="0" presId="urn:microsoft.com/office/officeart/2005/8/layout/list1"/>
    <dgm:cxn modelId="{58D9EACB-0511-42B1-8CF3-FA9C1BAE06E7}" type="presParOf" srcId="{D258CB45-BF29-4C7B-9D7E-20D73FBEC01F}" destId="{E16EA928-7803-44E4-8D90-8FD850F3E5EB}" srcOrd="9" destOrd="0" presId="urn:microsoft.com/office/officeart/2005/8/layout/list1"/>
    <dgm:cxn modelId="{E37F9BF3-C06A-4B60-9D51-D1AE2622CBD9}" type="presParOf" srcId="{D258CB45-BF29-4C7B-9D7E-20D73FBEC01F}" destId="{73CBBC0E-8403-4509-B1C9-87873C98920C}" srcOrd="10" destOrd="0" presId="urn:microsoft.com/office/officeart/2005/8/layout/list1"/>
    <dgm:cxn modelId="{1C4839AD-67A2-45E0-AD38-B49909DCBD03}" type="presParOf" srcId="{D258CB45-BF29-4C7B-9D7E-20D73FBEC01F}" destId="{3E286577-D24E-4D2E-B2CB-BEFDCE867517}" srcOrd="11" destOrd="0" presId="urn:microsoft.com/office/officeart/2005/8/layout/list1"/>
    <dgm:cxn modelId="{1CFE2092-908D-400B-90BA-7EF5AA682A0E}" type="presParOf" srcId="{D258CB45-BF29-4C7B-9D7E-20D73FBEC01F}" destId="{45592981-5969-425F-83CB-F3BB4403F3B9}" srcOrd="12" destOrd="0" presId="urn:microsoft.com/office/officeart/2005/8/layout/list1"/>
    <dgm:cxn modelId="{36482722-BC32-4318-A140-05915CB8338D}" type="presParOf" srcId="{45592981-5969-425F-83CB-F3BB4403F3B9}" destId="{647342AC-7FD5-47B6-93DC-64E0095BF757}" srcOrd="0" destOrd="0" presId="urn:microsoft.com/office/officeart/2005/8/layout/list1"/>
    <dgm:cxn modelId="{59A5CD66-8501-4BBB-A227-C5DD09265B75}" type="presParOf" srcId="{45592981-5969-425F-83CB-F3BB4403F3B9}" destId="{9824DA32-C4E7-4CFF-A7AF-5FAC7DADDDA2}" srcOrd="1" destOrd="0" presId="urn:microsoft.com/office/officeart/2005/8/layout/list1"/>
    <dgm:cxn modelId="{CC2DD91F-19FD-4119-9B7F-9755D03C0DD4}" type="presParOf" srcId="{D258CB45-BF29-4C7B-9D7E-20D73FBEC01F}" destId="{4CD5FCB1-6A7B-4694-BDA0-E3F01F64A525}" srcOrd="13" destOrd="0" presId="urn:microsoft.com/office/officeart/2005/8/layout/list1"/>
    <dgm:cxn modelId="{4E5977AD-5D41-4BBB-81F0-19116FAE8206}" type="presParOf" srcId="{D258CB45-BF29-4C7B-9D7E-20D73FBEC01F}" destId="{D2166B36-01F7-4543-8080-09FED2FC3DD6}" srcOrd="14" destOrd="0" presId="urn:microsoft.com/office/officeart/2005/8/layout/list1"/>
    <dgm:cxn modelId="{61EC60A9-35D4-4D6C-83AD-1834E86247D8}" type="presParOf" srcId="{D258CB45-BF29-4C7B-9D7E-20D73FBEC01F}" destId="{65F27284-33EC-432B-A4F9-78D46D115573}" srcOrd="15" destOrd="0" presId="urn:microsoft.com/office/officeart/2005/8/layout/list1"/>
    <dgm:cxn modelId="{1FF2D39A-BD61-455B-8A24-9D89185DF8A9}" type="presParOf" srcId="{D258CB45-BF29-4C7B-9D7E-20D73FBEC01F}" destId="{5C4DD1E6-0FC0-49F9-A3F7-6EFBC806F34B}" srcOrd="16" destOrd="0" presId="urn:microsoft.com/office/officeart/2005/8/layout/list1"/>
    <dgm:cxn modelId="{1818D1E2-E2D8-48C9-B4A6-9B44790C754E}" type="presParOf" srcId="{5C4DD1E6-0FC0-49F9-A3F7-6EFBC806F34B}" destId="{1EF07DAA-E38D-4B84-BF85-3329336A581F}" srcOrd="0" destOrd="0" presId="urn:microsoft.com/office/officeart/2005/8/layout/list1"/>
    <dgm:cxn modelId="{3BE917DB-1F04-4A5A-96F0-621A96AC09D4}" type="presParOf" srcId="{5C4DD1E6-0FC0-49F9-A3F7-6EFBC806F34B}" destId="{5046E2F6-B47C-4D21-8FB6-C30CB5208D53}" srcOrd="1" destOrd="0" presId="urn:microsoft.com/office/officeart/2005/8/layout/list1"/>
    <dgm:cxn modelId="{B776DE5B-AC98-474E-BBA8-E559DA45D4CD}" type="presParOf" srcId="{D258CB45-BF29-4C7B-9D7E-20D73FBEC01F}" destId="{156CC745-070E-477D-A466-83F3D6ABD1DF}" srcOrd="17" destOrd="0" presId="urn:microsoft.com/office/officeart/2005/8/layout/list1"/>
    <dgm:cxn modelId="{8A6CC963-EDE6-40F4-B13F-FE51F96827D0}" type="presParOf" srcId="{D258CB45-BF29-4C7B-9D7E-20D73FBEC01F}" destId="{263F103A-C6CA-44C6-B086-092A7649C226}" srcOrd="18" destOrd="0" presId="urn:microsoft.com/office/officeart/2005/8/layout/list1"/>
    <dgm:cxn modelId="{34F1FEBC-22A9-4234-BFE3-25B4128B5311}" type="presParOf" srcId="{D258CB45-BF29-4C7B-9D7E-20D73FBEC01F}" destId="{FCE99C0E-2A4C-40B9-A18C-E600EF37C777}" srcOrd="19" destOrd="0" presId="urn:microsoft.com/office/officeart/2005/8/layout/list1"/>
    <dgm:cxn modelId="{6C53FA4A-3088-4A56-A3D2-DF5585A9F1E9}" type="presParOf" srcId="{D258CB45-BF29-4C7B-9D7E-20D73FBEC01F}" destId="{0443570A-C173-45FC-A570-CE6ACC0F140A}" srcOrd="20" destOrd="0" presId="urn:microsoft.com/office/officeart/2005/8/layout/list1"/>
    <dgm:cxn modelId="{937213D6-F5D2-4BB5-BB4B-26484D9750F4}" type="presParOf" srcId="{0443570A-C173-45FC-A570-CE6ACC0F140A}" destId="{A1C19B2E-C062-4369-95E1-DCD7E706DB13}" srcOrd="0" destOrd="0" presId="urn:microsoft.com/office/officeart/2005/8/layout/list1"/>
    <dgm:cxn modelId="{16F44ACE-C1D3-49F2-84D1-ABB8E82EA83A}" type="presParOf" srcId="{0443570A-C173-45FC-A570-CE6ACC0F140A}" destId="{02CD27EE-282A-4CAE-8599-60FB711B32DA}" srcOrd="1" destOrd="0" presId="urn:microsoft.com/office/officeart/2005/8/layout/list1"/>
    <dgm:cxn modelId="{718C09FF-69F3-487C-A945-552F6D281E8C}" type="presParOf" srcId="{D258CB45-BF29-4C7B-9D7E-20D73FBEC01F}" destId="{E57E312E-3FAA-43C3-8A50-C0ED3354D776}" srcOrd="21" destOrd="0" presId="urn:microsoft.com/office/officeart/2005/8/layout/list1"/>
    <dgm:cxn modelId="{5948BD49-7E6F-4423-A043-BD1F99292FD1}" type="presParOf" srcId="{D258CB45-BF29-4C7B-9D7E-20D73FBEC01F}" destId="{C58D8706-4423-4533-88FB-6C0C7067E620}" srcOrd="22" destOrd="0" presId="urn:microsoft.com/office/officeart/2005/8/layout/list1"/>
    <dgm:cxn modelId="{F8252702-6DED-48C8-AF79-4F412D2B9C00}" type="presParOf" srcId="{D258CB45-BF29-4C7B-9D7E-20D73FBEC01F}" destId="{5A88E023-598A-4A85-A73B-576CD5A9698D}" srcOrd="23" destOrd="0" presId="urn:microsoft.com/office/officeart/2005/8/layout/list1"/>
    <dgm:cxn modelId="{7454BCC5-9CEA-414E-BC6E-4D357ED4A508}" type="presParOf" srcId="{D258CB45-BF29-4C7B-9D7E-20D73FBEC01F}" destId="{F19D1113-958E-44CE-A71B-7E594ABE66EB}" srcOrd="24" destOrd="0" presId="urn:microsoft.com/office/officeart/2005/8/layout/list1"/>
    <dgm:cxn modelId="{DA7B062B-B4C6-4E58-924D-150841D42E0C}" type="presParOf" srcId="{F19D1113-958E-44CE-A71B-7E594ABE66EB}" destId="{8B2001BB-FCA9-4213-95DE-74EDDE0FE83F}" srcOrd="0" destOrd="0" presId="urn:microsoft.com/office/officeart/2005/8/layout/list1"/>
    <dgm:cxn modelId="{A0E0DF98-F209-427A-B666-84F95838E0E8}" type="presParOf" srcId="{F19D1113-958E-44CE-A71B-7E594ABE66EB}" destId="{77B9D87B-DD53-49DD-BDE6-9E00C244C7BC}" srcOrd="1" destOrd="0" presId="urn:microsoft.com/office/officeart/2005/8/layout/list1"/>
    <dgm:cxn modelId="{C8D61B89-D057-44E3-AC63-63D2D9EDF5EC}" type="presParOf" srcId="{D258CB45-BF29-4C7B-9D7E-20D73FBEC01F}" destId="{728C4C9C-E705-4D79-8C59-E7742FBB1358}" srcOrd="25" destOrd="0" presId="urn:microsoft.com/office/officeart/2005/8/layout/list1"/>
    <dgm:cxn modelId="{66D2BB25-EBC9-44E0-B1EB-A5F015957AB2}" type="presParOf" srcId="{D258CB45-BF29-4C7B-9D7E-20D73FBEC01F}" destId="{3B03BAE1-D0C0-49D6-BA33-87F142D120F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FEAA2-1D7A-41C9-90B9-3D69CB119A0D}">
      <dsp:nvSpPr>
        <dsp:cNvPr id="0" name=""/>
        <dsp:cNvSpPr/>
      </dsp:nvSpPr>
      <dsp:spPr>
        <a:xfrm>
          <a:off x="0" y="592803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3C07D-5995-4517-8BC5-7FB155FD14F4}">
      <dsp:nvSpPr>
        <dsp:cNvPr id="0" name=""/>
        <dsp:cNvSpPr/>
      </dsp:nvSpPr>
      <dsp:spPr>
        <a:xfrm>
          <a:off x="268393" y="415682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0" kern="1200" dirty="0" smtClean="0"/>
            <a:t>Relationship between Signal strength and Power</a:t>
          </a:r>
          <a:endParaRPr lang="ko-KR" altLang="en-US" sz="1200" kern="1200" dirty="0"/>
        </a:p>
      </dsp:txBody>
      <dsp:txXfrm>
        <a:off x="285686" y="432975"/>
        <a:ext cx="4098673" cy="319654"/>
      </dsp:txXfrm>
    </dsp:sp>
    <dsp:sp modelId="{0CDB0973-9118-4B21-8857-9D9ABCB3A07E}">
      <dsp:nvSpPr>
        <dsp:cNvPr id="0" name=""/>
        <dsp:cNvSpPr/>
      </dsp:nvSpPr>
      <dsp:spPr>
        <a:xfrm>
          <a:off x="0" y="1188980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89D4B-AFC9-4AE5-89CF-8D62E996BD52}">
      <dsp:nvSpPr>
        <dsp:cNvPr id="0" name=""/>
        <dsp:cNvSpPr/>
      </dsp:nvSpPr>
      <dsp:spPr>
        <a:xfrm>
          <a:off x="268393" y="971363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0" kern="1200" dirty="0" smtClean="0"/>
            <a:t>How to save energy</a:t>
          </a:r>
          <a:endParaRPr lang="ko-KR" altLang="en-US" sz="1200" kern="1200" dirty="0"/>
        </a:p>
      </dsp:txBody>
      <dsp:txXfrm>
        <a:off x="285686" y="988656"/>
        <a:ext cx="4098673" cy="319654"/>
      </dsp:txXfrm>
    </dsp:sp>
    <dsp:sp modelId="{73CBBC0E-8403-4509-B1C9-87873C98920C}">
      <dsp:nvSpPr>
        <dsp:cNvPr id="0" name=""/>
        <dsp:cNvSpPr/>
      </dsp:nvSpPr>
      <dsp:spPr>
        <a:xfrm>
          <a:off x="0" y="1733300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32E4F-A1E5-465F-A01C-C8EEBE709494}">
      <dsp:nvSpPr>
        <dsp:cNvPr id="0" name=""/>
        <dsp:cNvSpPr/>
      </dsp:nvSpPr>
      <dsp:spPr>
        <a:xfrm>
          <a:off x="295232" y="1556180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Suitable Application</a:t>
          </a:r>
          <a:endParaRPr lang="ko-KR" altLang="en-US" sz="1200" kern="1200" dirty="0"/>
        </a:p>
      </dsp:txBody>
      <dsp:txXfrm>
        <a:off x="312525" y="1573473"/>
        <a:ext cx="4098673" cy="319654"/>
      </dsp:txXfrm>
    </dsp:sp>
    <dsp:sp modelId="{D2166B36-01F7-4543-8080-09FED2FC3DD6}">
      <dsp:nvSpPr>
        <dsp:cNvPr id="0" name=""/>
        <dsp:cNvSpPr/>
      </dsp:nvSpPr>
      <dsp:spPr>
        <a:xfrm>
          <a:off x="0" y="2277619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DA32-C4E7-4CFF-A7AF-5FAC7DADDDA2}">
      <dsp:nvSpPr>
        <dsp:cNvPr id="0" name=""/>
        <dsp:cNvSpPr/>
      </dsp:nvSpPr>
      <dsp:spPr>
        <a:xfrm>
          <a:off x="295232" y="2100500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0" kern="1200" dirty="0" smtClean="0"/>
            <a:t>Phone Energy Model</a:t>
          </a:r>
          <a:endParaRPr lang="ko-KR" altLang="en-US" sz="1200" kern="1200" dirty="0"/>
        </a:p>
      </dsp:txBody>
      <dsp:txXfrm>
        <a:off x="312525" y="2117793"/>
        <a:ext cx="4098673" cy="319654"/>
      </dsp:txXfrm>
    </dsp:sp>
    <dsp:sp modelId="{263F103A-C6CA-44C6-B086-092A7649C226}">
      <dsp:nvSpPr>
        <dsp:cNvPr id="0" name=""/>
        <dsp:cNvSpPr/>
      </dsp:nvSpPr>
      <dsp:spPr>
        <a:xfrm>
          <a:off x="0" y="2821939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6E2F6-B47C-4D21-8FB6-C30CB5208D53}">
      <dsp:nvSpPr>
        <dsp:cNvPr id="0" name=""/>
        <dsp:cNvSpPr/>
      </dsp:nvSpPr>
      <dsp:spPr>
        <a:xfrm>
          <a:off x="295232" y="2644819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0" kern="1200" dirty="0" err="1" smtClean="0"/>
            <a:t>Bartendr</a:t>
          </a:r>
          <a:r>
            <a:rPr lang="en-US" altLang="ko-KR" sz="1200" b="0" kern="1200" dirty="0" smtClean="0"/>
            <a:t> Architecture</a:t>
          </a:r>
          <a:endParaRPr lang="ko-KR" altLang="en-US" sz="1200" kern="1200" dirty="0"/>
        </a:p>
      </dsp:txBody>
      <dsp:txXfrm>
        <a:off x="312525" y="2662112"/>
        <a:ext cx="4098673" cy="319654"/>
      </dsp:txXfrm>
    </dsp:sp>
    <dsp:sp modelId="{C58D8706-4423-4533-88FB-6C0C7067E620}">
      <dsp:nvSpPr>
        <dsp:cNvPr id="0" name=""/>
        <dsp:cNvSpPr/>
      </dsp:nvSpPr>
      <dsp:spPr>
        <a:xfrm>
          <a:off x="0" y="3366259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27EE-282A-4CAE-8599-60FB711B32DA}">
      <dsp:nvSpPr>
        <dsp:cNvPr id="0" name=""/>
        <dsp:cNvSpPr/>
      </dsp:nvSpPr>
      <dsp:spPr>
        <a:xfrm>
          <a:off x="295232" y="3189139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0" kern="1200" dirty="0" smtClean="0"/>
            <a:t>Related work</a:t>
          </a:r>
          <a:endParaRPr lang="ko-KR" altLang="en-US" sz="1200" kern="1200" dirty="0"/>
        </a:p>
      </dsp:txBody>
      <dsp:txXfrm>
        <a:off x="312525" y="3206432"/>
        <a:ext cx="4098673" cy="319654"/>
      </dsp:txXfrm>
    </dsp:sp>
    <dsp:sp modelId="{3B03BAE1-D0C0-49D6-BA33-87F142D120F4}">
      <dsp:nvSpPr>
        <dsp:cNvPr id="0" name=""/>
        <dsp:cNvSpPr/>
      </dsp:nvSpPr>
      <dsp:spPr>
        <a:xfrm>
          <a:off x="0" y="3910580"/>
          <a:ext cx="590465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9D87B-DD53-49DD-BDE6-9E00C244C7BC}">
      <dsp:nvSpPr>
        <dsp:cNvPr id="0" name=""/>
        <dsp:cNvSpPr/>
      </dsp:nvSpPr>
      <dsp:spPr>
        <a:xfrm>
          <a:off x="295232" y="3733460"/>
          <a:ext cx="4133259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Conclusion</a:t>
          </a:r>
          <a:endParaRPr lang="ko-KR" altLang="en-US" sz="1200" kern="1200" dirty="0"/>
        </a:p>
      </dsp:txBody>
      <dsp:txXfrm>
        <a:off x="312525" y="3750753"/>
        <a:ext cx="4098673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1937" cy="4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701" y="1"/>
            <a:ext cx="2941937" cy="4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19858"/>
            <a:ext cx="2941937" cy="4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701" y="9419858"/>
            <a:ext cx="2941937" cy="4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65BF9E5C-E8BA-4FCB-A550-9495FEE374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149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1937" cy="49550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4701" y="1"/>
            <a:ext cx="2941937" cy="49550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7D4CB40-4946-4253-8656-C68A3A59AD01}" type="datetimeFigureOut">
              <a:rPr lang="ko-KR" altLang="en-US" smtClean="0"/>
              <a:pPr/>
              <a:t>2011-04-12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208" y="4709930"/>
            <a:ext cx="5431734" cy="4463052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19858"/>
            <a:ext cx="2941937" cy="49550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4701" y="9419858"/>
            <a:ext cx="2941937" cy="49550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B7CACF4C-4F7D-40CA-8648-358890EE36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82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CF4C-4F7D-40CA-8648-358890EE362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altLang="ko-KR" smtClean="0"/>
              <a:t>Data Engineering Laboratory</a:t>
            </a: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C860FE6-8308-47DF-9AC8-988AC369A0F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pic>
        <p:nvPicPr>
          <p:cNvPr id="3091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56EF2-0678-480F-9C2C-FBFD6D1F27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5D8-49BA-4693-94BF-65B72E9A5F2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781800" y="269875"/>
            <a:ext cx="2133600" cy="2460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791200" y="6530975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</p:spPr>
        <p:txBody>
          <a:bodyPr/>
          <a:lstStyle>
            <a:lvl1pPr>
              <a:defRPr/>
            </a:lvl1pPr>
          </a:lstStyle>
          <a:p>
            <a:fld id="{7C95F8BA-437F-4C23-AA59-8C9615DC68BD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- </a:t>
            </a:r>
            <a:fld id="{C93F9565-74BC-4847-B92A-A8AFF4BC9579}" type="slidenum">
              <a:rPr lang="en-US" altLang="ko-KR" smtClean="0"/>
              <a:pPr/>
              <a:t>‹#›</a:t>
            </a:fld>
            <a:r>
              <a:rPr lang="en-US" altLang="ko-KR" dirty="0" smtClean="0"/>
              <a:t> -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C2E11-D1D8-47E3-9CC6-D3AA60DFD4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DAD88-4AEF-4168-94C9-E664FD138A4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919C-9E85-41F3-A0D1-51B7FB1095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0509-CC5B-40E9-A651-B693D67BAA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0CA5-5D98-431F-8C71-93837D78AC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40C2-74A6-47FB-9CD7-E0F7E73D5E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CB8F-2343-421F-8309-B285168F0F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굴림" charset="-127"/>
              </a:defRPr>
            </a:lvl1pPr>
          </a:lstStyle>
          <a:p>
            <a:r>
              <a:rPr lang="en-US" altLang="ko-KR" smtClean="0"/>
              <a:t>Data Engineering Laboratory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굴림" charset="-127"/>
              </a:defRPr>
            </a:lvl1pPr>
          </a:lstStyle>
          <a:p>
            <a:r>
              <a:rPr lang="en-US" altLang="ko-KR" smtClean="0"/>
              <a:t>DELAB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ea typeface="굴림" charset="-127"/>
              </a:defRPr>
            </a:lvl1pPr>
          </a:lstStyle>
          <a:p>
            <a:fld id="{62A45085-93D3-4737-9723-6EAA3EDE715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 b="1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host.mju.ac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4.w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31232"/>
            <a:ext cx="7924800" cy="685800"/>
          </a:xfrm>
        </p:spPr>
        <p:txBody>
          <a:bodyPr/>
          <a:lstStyle/>
          <a:p>
            <a:pPr defTabSz="1038225">
              <a:spcBef>
                <a:spcPct val="20000"/>
              </a:spcBef>
              <a:defRPr/>
            </a:pP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Bartendr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Practical Approach to Energy-aware</a:t>
            </a:r>
            <a:b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Data Scheduling</a:t>
            </a:r>
            <a:endParaRPr lang="en-US" altLang="ko-K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4725144"/>
            <a:ext cx="5181600" cy="2132856"/>
          </a:xfrm>
        </p:spPr>
        <p:txBody>
          <a:bodyPr/>
          <a:lstStyle/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Seungjae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Song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2011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400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Department </a:t>
            </a:r>
            <a:r>
              <a:rPr lang="en-US" altLang="ko-KR" sz="1400" dirty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of Computer Engineering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400" dirty="0" err="1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Myongji</a:t>
            </a:r>
            <a:r>
              <a:rPr lang="en-US" altLang="ko-KR" sz="1400" dirty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University</a:t>
            </a: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1400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r>
              <a:rPr lang="en-US" altLang="ko-KR" sz="1400" dirty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E-mail </a:t>
            </a:r>
            <a:r>
              <a:rPr lang="en-US" altLang="ko-KR" sz="1400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: pocari4444@hotmail.com </a:t>
            </a:r>
            <a:endParaRPr lang="en-US" altLang="ko-KR" sz="1400" dirty="0" smtClean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  <a:hlinkClick r:id="rId2"/>
            </a:endParaRPr>
          </a:p>
          <a:p>
            <a:pPr marL="388938" lvl="0" indent="-388938" defTabSz="1038225">
              <a:lnSpc>
                <a:spcPct val="75000"/>
              </a:lnSpc>
              <a:buClr>
                <a:schemeClr val="tx1"/>
              </a:buClr>
              <a:buSzPct val="90000"/>
              <a:defRPr/>
            </a:pPr>
            <a:endParaRPr lang="en-US" altLang="ko-KR" sz="2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 smtClean="0"/>
              <a:t>Phone Energy Model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the power costs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of various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features of the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phone.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Process and device power</a:t>
            </a:r>
          </a:p>
          <a:p>
            <a:pPr lvl="1"/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10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09" y="2280271"/>
            <a:ext cx="52421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86" y="2348879"/>
            <a:ext cx="4608512" cy="330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 smtClean="0"/>
              <a:t>Phone Energy Model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the power costs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of various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features of the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phone.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Radio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power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states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11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8" name="그룹 7"/>
          <p:cNvGrpSpPr/>
          <p:nvPr/>
        </p:nvGrpSpPr>
        <p:grpSpPr>
          <a:xfrm>
            <a:off x="1848734" y="2875805"/>
            <a:ext cx="2075194" cy="1154086"/>
            <a:chOff x="2195736" y="4291138"/>
            <a:chExt cx="2075194" cy="1154086"/>
          </a:xfrm>
        </p:grpSpPr>
        <p:sp>
          <p:nvSpPr>
            <p:cNvPr id="6" name="타원 5"/>
            <p:cNvSpPr/>
            <p:nvPr/>
          </p:nvSpPr>
          <p:spPr bwMode="auto">
            <a:xfrm>
              <a:off x="3491880" y="4437112"/>
              <a:ext cx="779050" cy="100811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모서리가 둥근 사각형 설명선 6"/>
            <p:cNvSpPr/>
            <p:nvPr/>
          </p:nvSpPr>
          <p:spPr bwMode="auto">
            <a:xfrm>
              <a:off x="2195736" y="4291138"/>
              <a:ext cx="864096" cy="650030"/>
            </a:xfrm>
            <a:prstGeom prst="wedgeRoundRectCallout">
              <a:avLst>
                <a:gd name="adj1" fmla="val 100812"/>
                <a:gd name="adj2" fmla="val 34017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Ready to receive</a:t>
              </a:r>
              <a:r>
                <a:rPr kumimoji="0" lang="en-US" altLang="ko-K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incoming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851920" y="1808918"/>
            <a:ext cx="2024352" cy="1908114"/>
            <a:chOff x="3419872" y="3857230"/>
            <a:chExt cx="2024352" cy="1908114"/>
          </a:xfrm>
        </p:grpSpPr>
        <p:sp>
          <p:nvSpPr>
            <p:cNvPr id="12" name="타원 11"/>
            <p:cNvSpPr/>
            <p:nvPr/>
          </p:nvSpPr>
          <p:spPr bwMode="auto">
            <a:xfrm>
              <a:off x="3419872" y="4541208"/>
              <a:ext cx="659822" cy="122413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모서리가 둥근 사각형 설명선 12"/>
            <p:cNvSpPr/>
            <p:nvPr/>
          </p:nvSpPr>
          <p:spPr bwMode="auto">
            <a:xfrm>
              <a:off x="4427984" y="3857230"/>
              <a:ext cx="1016240" cy="579980"/>
            </a:xfrm>
            <a:prstGeom prst="wedgeRoundRectCallout">
              <a:avLst>
                <a:gd name="adj1" fmla="val -99656"/>
                <a:gd name="adj2" fmla="val 67946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Transmit</a:t>
              </a:r>
              <a:r>
                <a:rPr kumimoji="0" lang="en-US" altLang="ko-K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or receive data.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508376" y="2585813"/>
            <a:ext cx="2511896" cy="1131218"/>
            <a:chOff x="3419872" y="4593303"/>
            <a:chExt cx="2511896" cy="1131218"/>
          </a:xfrm>
        </p:grpSpPr>
        <p:sp>
          <p:nvSpPr>
            <p:cNvPr id="15" name="타원 14"/>
            <p:cNvSpPr/>
            <p:nvPr/>
          </p:nvSpPr>
          <p:spPr bwMode="auto">
            <a:xfrm>
              <a:off x="3419872" y="4883294"/>
              <a:ext cx="659822" cy="8412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모서리가 둥근 사각형 설명선 15"/>
            <p:cNvSpPr/>
            <p:nvPr/>
          </p:nvSpPr>
          <p:spPr bwMode="auto">
            <a:xfrm>
              <a:off x="4563616" y="4593303"/>
              <a:ext cx="1368152" cy="710603"/>
            </a:xfrm>
            <a:prstGeom prst="wedgeRoundRectCallout">
              <a:avLst>
                <a:gd name="adj1" fmla="val -99656"/>
                <a:gd name="adj2" fmla="val 67946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Ready to transmit and receive further packets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100" dirty="0" smtClean="0"/>
                <a:t>(tail energy)</a:t>
              </a:r>
              <a:endParaRPr kumimoji="0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3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2"/>
          <a:stretch/>
        </p:blipFill>
        <p:spPr bwMode="auto">
          <a:xfrm>
            <a:off x="617387" y="4149080"/>
            <a:ext cx="3919275" cy="23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4"/>
          <a:stretch/>
        </p:blipFill>
        <p:spPr bwMode="auto">
          <a:xfrm>
            <a:off x="4644008" y="4067554"/>
            <a:ext cx="3748184" cy="242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b="0" dirty="0" err="1" smtClean="0"/>
              <a:t>Bartendr</a:t>
            </a:r>
            <a:r>
              <a:rPr lang="en-US" altLang="ko-KR" b="0" dirty="0" smtClean="0"/>
              <a:t> Architecture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Predicting signal with signal tracks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Bartendr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predicts signal strength for a phone moving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along a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path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2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Using previous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signal measurements, captured while traveling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along the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same path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2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Predicting signal strength on a signal track requires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two steps: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Finding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the current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position</a:t>
            </a:r>
          </a:p>
          <a:p>
            <a:pPr marL="1257300" lvl="2" indent="-342900">
              <a:buFont typeface="+mj-lt"/>
              <a:buAutoNum type="arabicPeriod"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Predicting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signal strength minutes into the future.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12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4572000" y="3212976"/>
            <a:ext cx="504056" cy="288032"/>
            <a:chOff x="4572000" y="3212976"/>
            <a:chExt cx="504056" cy="288032"/>
          </a:xfrm>
        </p:grpSpPr>
        <p:cxnSp>
          <p:nvCxnSpPr>
            <p:cNvPr id="9" name="직선 연결선 8"/>
            <p:cNvCxnSpPr/>
            <p:nvPr/>
          </p:nvCxnSpPr>
          <p:spPr bwMode="auto">
            <a:xfrm>
              <a:off x="4572000" y="3212976"/>
              <a:ext cx="504056" cy="2880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직선 연결선 9"/>
            <p:cNvCxnSpPr/>
            <p:nvPr/>
          </p:nvCxnSpPr>
          <p:spPr bwMode="auto">
            <a:xfrm flipV="1">
              <a:off x="4572000" y="3212976"/>
              <a:ext cx="504056" cy="2880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직사각형 15"/>
          <p:cNvSpPr/>
          <p:nvPr/>
        </p:nvSpPr>
        <p:spPr>
          <a:xfrm>
            <a:off x="4488038" y="317232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GPS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3501008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Finding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the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measurement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in the track that is closest to its current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signal measurement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b="0" dirty="0" err="1" smtClean="0"/>
              <a:t>Bartendr</a:t>
            </a:r>
            <a:r>
              <a:rPr lang="en-US" altLang="ko-KR" b="0" dirty="0" smtClean="0"/>
              <a:t> Architecture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Scheduling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Sync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After locating the device on a stored signal track, we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must determine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when to schedule the next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sync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2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Goal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is to put the processor to sleep for a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calculated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interval, so that the phone wakes up when it is at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 strong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signal location.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13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" y="3068960"/>
            <a:ext cx="7059996" cy="24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91200" y="56420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chemeClr val="accent1"/>
                </a:solidFill>
              </a:rPr>
              <a:t>Optimal : 20% energy savings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</a:rPr>
              <a:t>First, Widest : 10% energy saving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>
            <a:off x="5148064" y="2888940"/>
            <a:ext cx="1440160" cy="324036"/>
          </a:xfrm>
          <a:prstGeom prst="wedgeRoundRectCallout">
            <a:avLst>
              <a:gd name="adj1" fmla="val 49025"/>
              <a:gd name="adj2" fmla="val 70520"/>
              <a:gd name="adj3" fmla="val 1666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dirty="0" smtClean="0"/>
              <a:t>The time when the first cross -75 RSSI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모서리가 둥근 사각형 설명선 20"/>
          <p:cNvSpPr/>
          <p:nvPr/>
        </p:nvSpPr>
        <p:spPr bwMode="auto">
          <a:xfrm>
            <a:off x="7236296" y="2708920"/>
            <a:ext cx="1512168" cy="360040"/>
          </a:xfrm>
          <a:prstGeom prst="wedgeRoundRectCallout">
            <a:avLst>
              <a:gd name="adj1" fmla="val -37571"/>
              <a:gd name="adj2" fmla="val 87425"/>
              <a:gd name="adj3" fmla="val 1666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900" dirty="0" smtClean="0"/>
              <a:t>The time when the </a:t>
            </a:r>
            <a:r>
              <a:rPr lang="en-US" altLang="ko-KR" sz="900" dirty="0"/>
              <a:t>stored track exceeds -75 </a:t>
            </a:r>
            <a:r>
              <a:rPr lang="en-US" altLang="ko-KR" sz="900" dirty="0" smtClean="0"/>
              <a:t>RSSI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모서리가 둥근 사각형 설명선 21"/>
          <p:cNvSpPr/>
          <p:nvPr/>
        </p:nvSpPr>
        <p:spPr bwMode="auto">
          <a:xfrm>
            <a:off x="5367464" y="4780849"/>
            <a:ext cx="1868832" cy="324036"/>
          </a:xfrm>
          <a:prstGeom prst="wedgeRoundRectCallout">
            <a:avLst>
              <a:gd name="adj1" fmla="val -61381"/>
              <a:gd name="adj2" fmla="val -40248"/>
              <a:gd name="adj3" fmla="val 1666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sz="900" dirty="0" smtClean="0"/>
              <a:t>The </a:t>
            </a:r>
            <a:r>
              <a:rPr lang="en-US" altLang="ko-KR" sz="900" dirty="0"/>
              <a:t>minimum time that must be slept before performing a </a:t>
            </a:r>
            <a:r>
              <a:rPr lang="en-US" altLang="ko-KR" sz="900" dirty="0" smtClean="0"/>
              <a:t>sync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4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7988696" cy="563562"/>
          </a:xfrm>
        </p:spPr>
        <p:txBody>
          <a:bodyPr/>
          <a:lstStyle/>
          <a:p>
            <a:pPr lvl="1"/>
            <a:r>
              <a:rPr lang="en-US" altLang="ko-KR" b="0" dirty="0" err="1"/>
              <a:t>Bartendr</a:t>
            </a:r>
            <a:r>
              <a:rPr lang="en-US" altLang="ko-KR" b="0" dirty="0"/>
              <a:t> Architecture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Scheduling Streaming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14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7" name="그룹 6"/>
          <p:cNvGrpSpPr/>
          <p:nvPr/>
        </p:nvGrpSpPr>
        <p:grpSpPr>
          <a:xfrm>
            <a:off x="1345055" y="4966752"/>
            <a:ext cx="7653505" cy="1146147"/>
            <a:chOff x="3343237" y="4208363"/>
            <a:chExt cx="7653505" cy="1146147"/>
          </a:xfrm>
        </p:grpSpPr>
        <p:sp>
          <p:nvSpPr>
            <p:cNvPr id="8" name="아래쪽 화살표 7"/>
            <p:cNvSpPr/>
            <p:nvPr/>
          </p:nvSpPr>
          <p:spPr bwMode="auto">
            <a:xfrm>
              <a:off x="8154358" y="4208363"/>
              <a:ext cx="615496" cy="31612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3237" y="4615846"/>
              <a:ext cx="7653505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As the stream length 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increases from 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120 s to 600 s, there are more number of data frames</a:t>
              </a:r>
            </a:p>
            <a:p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that are farther away from the start of the stream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r>
                <a:rPr lang="en-US" altLang="ko-KR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en-US" altLang="ko-KR" sz="14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E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nergy savings of </a:t>
              </a:r>
              <a:r>
                <a:rPr lang="en-US" altLang="ko-KR" sz="14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up to 60%</a:t>
              </a:r>
              <a:endParaRPr lang="ko-KR" altLang="en-US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156"/>
            <a:ext cx="4032448" cy="28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3" y="2112663"/>
            <a:ext cx="3593009" cy="25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7988696" cy="563562"/>
          </a:xfrm>
        </p:spPr>
        <p:txBody>
          <a:bodyPr/>
          <a:lstStyle/>
          <a:p>
            <a:pPr lvl="1"/>
            <a:r>
              <a:rPr lang="en-US" altLang="ko-KR" b="0" dirty="0" smtClean="0"/>
              <a:t>Related work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Predicting wireless network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quality</a:t>
            </a:r>
          </a:p>
          <a:p>
            <a:pPr lvl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Stability of cellular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signals</a:t>
            </a:r>
          </a:p>
          <a:p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Energy-efficient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cellular data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scheduling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15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95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7988696" cy="563562"/>
          </a:xfrm>
        </p:spPr>
        <p:txBody>
          <a:bodyPr/>
          <a:lstStyle/>
          <a:p>
            <a:pPr lvl="1"/>
            <a:r>
              <a:rPr lang="en-US" altLang="ko-KR" b="0" dirty="0" smtClean="0"/>
              <a:t>Conclusion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Signal strength has a direct impact on cellular radio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energy Consumption.</a:t>
            </a:r>
          </a:p>
          <a:p>
            <a:pPr lvl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b="0" dirty="0" err="1" smtClean="0">
                <a:latin typeface="맑은 고딕" pitchFamily="50" charset="-127"/>
                <a:ea typeface="맑은 고딕" pitchFamily="50" charset="-127"/>
              </a:rPr>
              <a:t>Bartendr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 makes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novel contributions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, including track-based,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energy-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fficient prediction 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of signal strength and a dynamic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programming-based procedure 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for computing the optimal communication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schedule.</a:t>
            </a:r>
          </a:p>
          <a:p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Energy savings of 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up to 10% for email sync and up to 60% for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on-demand streaming</a:t>
            </a: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16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4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7988696" cy="563562"/>
          </a:xfrm>
        </p:spPr>
        <p:txBody>
          <a:bodyPr/>
          <a:lstStyle/>
          <a:p>
            <a:pPr lvl="1"/>
            <a:r>
              <a:rPr lang="en-US" altLang="ko-KR" b="0" dirty="0" smtClean="0"/>
              <a:t>Question and Answer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Q &amp; A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17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74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7988696" cy="563562"/>
          </a:xfrm>
        </p:spPr>
        <p:txBody>
          <a:bodyPr/>
          <a:lstStyle/>
          <a:p>
            <a:pPr lvl="1"/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800" b="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800" b="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Thank you.</a:t>
            </a:r>
            <a:endParaRPr lang="en-US" altLang="ko-KR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18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46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>
                <a:ea typeface="굴림" charset="-127"/>
              </a:rPr>
              <a:t>Contents</a:t>
            </a:r>
            <a:endParaRPr lang="en-US" altLang="ko-KR" b="0" dirty="0">
              <a:solidFill>
                <a:schemeClr val="accent1"/>
              </a:solidFill>
              <a:ea typeface="굴림" charset="-127"/>
            </a:endParaRPr>
          </a:p>
        </p:txBody>
      </p:sp>
      <p:graphicFrame>
        <p:nvGraphicFramePr>
          <p:cNvPr id="61" name="다이어그램 60"/>
          <p:cNvGraphicFramePr/>
          <p:nvPr>
            <p:extLst>
              <p:ext uri="{D42A27DB-BD31-4B8C-83A1-F6EECF244321}">
                <p14:modId xmlns:p14="http://schemas.microsoft.com/office/powerpoint/2010/main" val="1296175171"/>
              </p:ext>
            </p:extLst>
          </p:nvPr>
        </p:nvGraphicFramePr>
        <p:xfrm>
          <a:off x="1331640" y="1412776"/>
          <a:ext cx="59046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547688"/>
            <a:ext cx="8996808" cy="563562"/>
          </a:xfrm>
        </p:spPr>
        <p:txBody>
          <a:bodyPr/>
          <a:lstStyle/>
          <a:p>
            <a:pPr lvl="0"/>
            <a:r>
              <a:rPr lang="en-US" altLang="ko-KR" sz="2400" b="0" dirty="0" smtClean="0"/>
              <a:t>Relationship between Signal strength and power</a:t>
            </a:r>
            <a:endParaRPr lang="ko-KR" altLang="en-US" sz="2400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Cellular radios consume more power and suffer reduced data rate </a:t>
            </a:r>
            <a:br>
              <a:rPr lang="en-US" altLang="ko-KR" sz="1800" b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when the signal is weak.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3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pic>
        <p:nvPicPr>
          <p:cNvPr id="1030" name="Picture 6" descr="C:\Users\JaySong\Downloads\MC900441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87" y="3194957"/>
            <a:ext cx="1067445" cy="10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1367694" y="2897707"/>
            <a:ext cx="2016224" cy="1980175"/>
            <a:chOff x="719622" y="2756648"/>
            <a:chExt cx="2016224" cy="1980175"/>
          </a:xfrm>
        </p:grpSpPr>
        <p:grpSp>
          <p:nvGrpSpPr>
            <p:cNvPr id="8" name="그룹 7"/>
            <p:cNvGrpSpPr/>
            <p:nvPr/>
          </p:nvGrpSpPr>
          <p:grpSpPr>
            <a:xfrm>
              <a:off x="719622" y="2756648"/>
              <a:ext cx="2016224" cy="1672398"/>
              <a:chOff x="1159753" y="2492896"/>
              <a:chExt cx="2016224" cy="1672398"/>
            </a:xfrm>
          </p:grpSpPr>
          <p:pic>
            <p:nvPicPr>
              <p:cNvPr id="1032" name="Picture 8" descr="C:\Users\JaySong\Downloads\MC900351855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2642943"/>
                <a:ext cx="1247651" cy="1522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달 6"/>
              <p:cNvSpPr/>
              <p:nvPr/>
            </p:nvSpPr>
            <p:spPr bwMode="auto">
              <a:xfrm>
                <a:off x="1159753" y="2492896"/>
                <a:ext cx="288032" cy="792088"/>
              </a:xfrm>
              <a:prstGeom prst="moon">
                <a:avLst>
                  <a:gd name="adj" fmla="val 32199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달 21"/>
              <p:cNvSpPr/>
              <p:nvPr/>
            </p:nvSpPr>
            <p:spPr bwMode="auto">
              <a:xfrm rot="10800000">
                <a:off x="2887945" y="2511779"/>
                <a:ext cx="288032" cy="792088"/>
              </a:xfrm>
              <a:prstGeom prst="moon">
                <a:avLst>
                  <a:gd name="adj" fmla="val 29231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15525" y="4429046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Strong Signal</a:t>
              </a:r>
              <a:endParaRPr lang="ko-KR" altLang="en-US" sz="14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868144" y="2916590"/>
            <a:ext cx="1188082" cy="1844213"/>
            <a:chOff x="6696286" y="2889178"/>
            <a:chExt cx="1188082" cy="1844213"/>
          </a:xfrm>
        </p:grpSpPr>
        <p:pic>
          <p:nvPicPr>
            <p:cNvPr id="20" name="Picture 8" descr="C:\Users\JaySong\Downloads\MC900351855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r="14977"/>
            <a:stretch/>
          </p:blipFill>
          <p:spPr bwMode="auto">
            <a:xfrm>
              <a:off x="6840302" y="2889178"/>
              <a:ext cx="880217" cy="15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696286" y="4425614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smtClean="0"/>
                <a:t>Weak </a:t>
              </a:r>
              <a:r>
                <a:rPr lang="en-US" altLang="ko-KR" sz="1400" dirty="0" smtClean="0"/>
                <a:t>Signal</a:t>
              </a:r>
              <a:endParaRPr lang="ko-KR" altLang="en-US" sz="1400" dirty="0"/>
            </a:p>
          </p:txBody>
        </p:sp>
      </p:grpSp>
      <p:pic>
        <p:nvPicPr>
          <p:cNvPr id="1029" name="Picture 5" descr="C:\Users\JaySong\Downloads\MC900432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68" y="4411529"/>
            <a:ext cx="627906" cy="6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3918290" y="4420682"/>
            <a:ext cx="1408284" cy="1335249"/>
            <a:chOff x="3918290" y="4420682"/>
            <a:chExt cx="1408284" cy="1335249"/>
          </a:xfrm>
        </p:grpSpPr>
        <p:pic>
          <p:nvPicPr>
            <p:cNvPr id="10" name="Picture 5" descr="C:\Users\JaySong\Downloads\MC90043264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268" y="4563929"/>
              <a:ext cx="627906" cy="6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JaySong\Downloads\MC90043264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68" y="4716329"/>
              <a:ext cx="627906" cy="6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JaySong\Downloads\MC90043264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290" y="4420682"/>
              <a:ext cx="627906" cy="6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JaySong\Downloads\MC90043264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690" y="4573082"/>
              <a:ext cx="627906" cy="6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JaySong\Downloads\MC90043264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090" y="4725482"/>
              <a:ext cx="627906" cy="6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131846" y="538659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6x high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Why?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This is because a weak signal often means that the mobile device is near the edge of coverage and hence.</a:t>
            </a:r>
            <a:endParaRPr lang="en-US" altLang="ko-KR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4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961296" y="2573610"/>
            <a:ext cx="3803661" cy="1641836"/>
            <a:chOff x="3144606" y="3986165"/>
            <a:chExt cx="4425630" cy="1910306"/>
          </a:xfrm>
        </p:grpSpPr>
        <p:sp>
          <p:nvSpPr>
            <p:cNvPr id="9" name="타원 8"/>
            <p:cNvSpPr/>
            <p:nvPr/>
          </p:nvSpPr>
          <p:spPr bwMode="auto">
            <a:xfrm>
              <a:off x="3855808" y="4412272"/>
              <a:ext cx="2133605" cy="843729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타원 24"/>
            <p:cNvSpPr/>
            <p:nvPr/>
          </p:nvSpPr>
          <p:spPr bwMode="auto">
            <a:xfrm>
              <a:off x="4314687" y="4596903"/>
              <a:ext cx="1215848" cy="401701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3481337" y="4193468"/>
              <a:ext cx="2882548" cy="1281337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3144606" y="3986165"/>
              <a:ext cx="3556008" cy="169594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0" name="Picture 6" descr="C:\Users\JaySong\Downloads\MC90044133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901" y="4834136"/>
              <a:ext cx="1062335" cy="1062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JaySong\Downloads\MC900351855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r="14977"/>
            <a:stretch/>
          </p:blipFill>
          <p:spPr bwMode="auto">
            <a:xfrm>
              <a:off x="4588239" y="4596903"/>
              <a:ext cx="668742" cy="115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059832" y="4243057"/>
            <a:ext cx="559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Mobile device must amplify the received signal,</a:t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and modulate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the received signal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to keep the error bit low late.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26" name="그룹 1025"/>
          <p:cNvGrpSpPr/>
          <p:nvPr/>
        </p:nvGrpSpPr>
        <p:grpSpPr>
          <a:xfrm>
            <a:off x="2519904" y="4922441"/>
            <a:ext cx="6254917" cy="1027276"/>
            <a:chOff x="2776802" y="4941168"/>
            <a:chExt cx="6254917" cy="1027276"/>
          </a:xfrm>
        </p:grpSpPr>
        <p:sp>
          <p:nvSpPr>
            <p:cNvPr id="28" name="아래쪽 화살표 27"/>
            <p:cNvSpPr/>
            <p:nvPr/>
          </p:nvSpPr>
          <p:spPr bwMode="auto">
            <a:xfrm>
              <a:off x="5038655" y="4941168"/>
              <a:ext cx="851302" cy="43204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25" name="그룹 1024"/>
            <p:cNvGrpSpPr/>
            <p:nvPr/>
          </p:nvGrpSpPr>
          <p:grpSpPr>
            <a:xfrm>
              <a:off x="2776802" y="5445224"/>
              <a:ext cx="6254917" cy="523220"/>
              <a:chOff x="2776802" y="5445224"/>
              <a:chExt cx="6254917" cy="5232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776802" y="5445224"/>
                <a:ext cx="6254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- The communication </a:t>
                </a:r>
                <a:r>
                  <a:rPr lang="en-US" altLang="ko-KR" sz="1400" b="1" i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energy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per bit when the signal is weak</a:t>
                </a:r>
                <a:b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can be as much as </a:t>
                </a:r>
                <a:r>
                  <a:rPr lang="en-US" altLang="ko-KR" sz="1400" b="1" i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six times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the energy per bit when the signal is strong.</a:t>
                </a:r>
                <a:endParaRPr lang="ko-KR" altLang="en-US" sz="14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024" name="직선 연결선 1023"/>
              <p:cNvCxnSpPr/>
              <p:nvPr/>
            </p:nvCxnSpPr>
            <p:spPr bwMode="auto">
              <a:xfrm>
                <a:off x="2877992" y="5894364"/>
                <a:ext cx="2304256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0" name="제목 1"/>
          <p:cNvSpPr>
            <a:spLocks noGrp="1"/>
          </p:cNvSpPr>
          <p:nvPr>
            <p:ph type="title"/>
          </p:nvPr>
        </p:nvSpPr>
        <p:spPr>
          <a:xfrm>
            <a:off x="35496" y="547688"/>
            <a:ext cx="8996808" cy="563562"/>
          </a:xfrm>
        </p:spPr>
        <p:txBody>
          <a:bodyPr/>
          <a:lstStyle/>
          <a:p>
            <a:pPr lvl="0"/>
            <a:r>
              <a:rPr lang="en-US" altLang="ko-KR" sz="2400" b="0" dirty="0" smtClean="0"/>
              <a:t>Relationship between Signal strength and Power (Cont.)</a:t>
            </a:r>
            <a:endParaRPr lang="ko-KR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2784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b="0" dirty="0" smtClean="0"/>
              <a:t>How to save energy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Strong signal reduces energy cost.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 strong signal makes advanced modulation schemes. Thereby cutting the time needed to complete the communication.</a:t>
            </a:r>
          </a:p>
          <a:p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5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68960"/>
            <a:ext cx="3429942" cy="27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35" y="3068960"/>
            <a:ext cx="3525214" cy="257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b="0" dirty="0"/>
              <a:t>How to save energy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ignal varies by location.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Cellular signal strength varies depending on location because of the physics of wireless signal propagation.</a:t>
            </a:r>
          </a:p>
          <a:p>
            <a:pPr lvl="2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Signal strength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degrades sharply with distance from the base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station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and is impeded by obstructions such as trees and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buildings.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2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6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pic>
        <p:nvPicPr>
          <p:cNvPr id="12" name="Picture 6" descr="C:\Users\JaySong\Downloads\MC900441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50" y="3972381"/>
            <a:ext cx="913037" cy="9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961296" y="3288039"/>
            <a:ext cx="3056254" cy="1518961"/>
            <a:chOff x="961296" y="3288039"/>
            <a:chExt cx="3056254" cy="1518961"/>
          </a:xfrm>
        </p:grpSpPr>
        <p:sp>
          <p:nvSpPr>
            <p:cNvPr id="8" name="타원 7"/>
            <p:cNvSpPr/>
            <p:nvPr/>
          </p:nvSpPr>
          <p:spPr bwMode="auto">
            <a:xfrm>
              <a:off x="1572547" y="3654262"/>
              <a:ext cx="1833753" cy="72515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타원 8"/>
            <p:cNvSpPr/>
            <p:nvPr/>
          </p:nvSpPr>
          <p:spPr bwMode="auto">
            <a:xfrm>
              <a:off x="1966936" y="3812945"/>
              <a:ext cx="1044975" cy="345247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타원 9"/>
            <p:cNvSpPr/>
            <p:nvPr/>
          </p:nvSpPr>
          <p:spPr bwMode="auto">
            <a:xfrm>
              <a:off x="1250704" y="3466208"/>
              <a:ext cx="2477441" cy="1101261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타원 10"/>
            <p:cNvSpPr/>
            <p:nvPr/>
          </p:nvSpPr>
          <p:spPr bwMode="auto">
            <a:xfrm>
              <a:off x="961296" y="3288039"/>
              <a:ext cx="3056254" cy="1457599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8" descr="C:\Users\JaySong\Downloads\MC900351855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r="14977"/>
            <a:stretch/>
          </p:blipFill>
          <p:spPr bwMode="auto">
            <a:xfrm>
              <a:off x="2202044" y="3812945"/>
              <a:ext cx="574758" cy="99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그룹 17"/>
          <p:cNvGrpSpPr/>
          <p:nvPr/>
        </p:nvGrpSpPr>
        <p:grpSpPr>
          <a:xfrm>
            <a:off x="4381996" y="5301208"/>
            <a:ext cx="288032" cy="432048"/>
            <a:chOff x="827584" y="5013176"/>
            <a:chExt cx="288032" cy="432048"/>
          </a:xfrm>
        </p:grpSpPr>
        <p:sp>
          <p:nvSpPr>
            <p:cNvPr id="14" name="이등변 삼각형 13"/>
            <p:cNvSpPr/>
            <p:nvPr/>
          </p:nvSpPr>
          <p:spPr bwMode="auto">
            <a:xfrm rot="10800000">
              <a:off x="827584" y="5021722"/>
              <a:ext cx="288032" cy="248303"/>
            </a:xfrm>
            <a:prstGeom prst="triangl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 flipH="1">
              <a:off x="969842" y="5013176"/>
              <a:ext cx="10304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직사각형 18"/>
          <p:cNvSpPr/>
          <p:nvPr/>
        </p:nvSpPr>
        <p:spPr bwMode="auto">
          <a:xfrm>
            <a:off x="4742036" y="5540965"/>
            <a:ext cx="63080" cy="1837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831136" y="5472710"/>
            <a:ext cx="63080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924258" y="5400710"/>
            <a:ext cx="63080" cy="3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012976" y="5328710"/>
            <a:ext cx="63080" cy="39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652936" y="5616710"/>
            <a:ext cx="63080" cy="10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468098" y="3103899"/>
            <a:ext cx="1427319" cy="2227787"/>
            <a:chOff x="4468098" y="3103899"/>
            <a:chExt cx="1427319" cy="2227787"/>
          </a:xfrm>
        </p:grpSpPr>
        <p:pic>
          <p:nvPicPr>
            <p:cNvPr id="3074" name="Picture 2" descr="C:\Users\JaySong\Downloads\MC900445202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098" y="3103899"/>
              <a:ext cx="891283" cy="120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JaySong\Downloads\MC900202560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817682"/>
              <a:ext cx="747353" cy="151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11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2836E-6 L 0.2864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b="0" dirty="0"/>
              <a:t>How to save energy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ignal varies by location. (Cont.)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7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4067944" y="2649398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- In presenting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these repeated drives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of approximately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the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same path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we take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for granted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that humans are creatures of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habit and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that their paths are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predictable.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39552" y="1916832"/>
            <a:ext cx="3538148" cy="2592288"/>
            <a:chOff x="971600" y="1916832"/>
            <a:chExt cx="3119662" cy="23042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060848"/>
              <a:ext cx="297350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71600" y="1916832"/>
              <a:ext cx="3119662" cy="21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Washington, DC                                                College Park</a:t>
              </a:r>
              <a:endParaRPr lang="ko-KR" altLang="en-US" sz="1000" dirty="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405207" y="3748224"/>
            <a:ext cx="5737596" cy="1408968"/>
            <a:chOff x="3253021" y="4524486"/>
            <a:chExt cx="5737596" cy="1408968"/>
          </a:xfrm>
        </p:grpSpPr>
        <p:sp>
          <p:nvSpPr>
            <p:cNvPr id="29" name="아래쪽 화살표 28"/>
            <p:cNvSpPr/>
            <p:nvPr/>
          </p:nvSpPr>
          <p:spPr bwMode="auto">
            <a:xfrm>
              <a:off x="5182248" y="4524486"/>
              <a:ext cx="851302" cy="632246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253021" y="5410234"/>
              <a:ext cx="5737596" cy="523220"/>
              <a:chOff x="3253021" y="5410234"/>
              <a:chExt cx="5737596" cy="5232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253021" y="5410234"/>
                <a:ext cx="5737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- These 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traces of signal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variation </a:t>
                </a:r>
                <a:b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may 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be able to predict future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signal variation along the same </a:t>
                </a:r>
                <a:r>
                  <a:rPr lang="en-US" altLang="ko-KR" sz="1400" dirty="0">
                    <a:latin typeface="맑은 고딕" pitchFamily="50" charset="-127"/>
                    <a:ea typeface="맑은 고딕" pitchFamily="50" charset="-127"/>
                  </a:rPr>
                  <a:t>path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.</a:t>
                </a:r>
                <a:endParaRPr lang="ko-KR" altLang="en-US" sz="14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2" name="직선 연결선 31"/>
              <p:cNvCxnSpPr/>
              <p:nvPr/>
            </p:nvCxnSpPr>
            <p:spPr bwMode="auto">
              <a:xfrm>
                <a:off x="3691044" y="5881827"/>
                <a:ext cx="3393066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34" name="직선 연결선 33"/>
          <p:cNvCxnSpPr/>
          <p:nvPr/>
        </p:nvCxnSpPr>
        <p:spPr bwMode="auto">
          <a:xfrm>
            <a:off x="6372200" y="3339900"/>
            <a:ext cx="223451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381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68" y="3491259"/>
            <a:ext cx="3464024" cy="285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 smtClean="0"/>
              <a:t>Suitable Applications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Sync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Devices probe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 server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periodically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to check for new mail,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updated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news, or similar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pending messages on the background synchronization.</a:t>
            </a:r>
          </a:p>
          <a:p>
            <a:pPr lvl="1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syncing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operation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can be scheduled whenever the signal is strong.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8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6" name="그룹 5"/>
          <p:cNvGrpSpPr/>
          <p:nvPr/>
        </p:nvGrpSpPr>
        <p:grpSpPr>
          <a:xfrm>
            <a:off x="335638" y="4574335"/>
            <a:ext cx="3056254" cy="1518961"/>
            <a:chOff x="961296" y="3288039"/>
            <a:chExt cx="3056254" cy="1518961"/>
          </a:xfrm>
        </p:grpSpPr>
        <p:sp>
          <p:nvSpPr>
            <p:cNvPr id="7" name="타원 6"/>
            <p:cNvSpPr/>
            <p:nvPr/>
          </p:nvSpPr>
          <p:spPr bwMode="auto">
            <a:xfrm>
              <a:off x="1572547" y="3654262"/>
              <a:ext cx="1833753" cy="72515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타원 7"/>
            <p:cNvSpPr/>
            <p:nvPr/>
          </p:nvSpPr>
          <p:spPr bwMode="auto">
            <a:xfrm>
              <a:off x="1966936" y="3812945"/>
              <a:ext cx="1044975" cy="345247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타원 8"/>
            <p:cNvSpPr/>
            <p:nvPr/>
          </p:nvSpPr>
          <p:spPr bwMode="auto">
            <a:xfrm>
              <a:off x="1250704" y="3466208"/>
              <a:ext cx="2477441" cy="1101261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타원 9"/>
            <p:cNvSpPr/>
            <p:nvPr/>
          </p:nvSpPr>
          <p:spPr bwMode="auto">
            <a:xfrm>
              <a:off x="961296" y="3288039"/>
              <a:ext cx="3056254" cy="1457599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8" descr="C:\Users\JaySong\Downloads\MC900351855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r="14977"/>
            <a:stretch/>
          </p:blipFill>
          <p:spPr bwMode="auto">
            <a:xfrm>
              <a:off x="2202044" y="3812945"/>
              <a:ext cx="574758" cy="99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6" descr="C:\Users\JaySong\Downloads\MC9004413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31" y="4964235"/>
            <a:ext cx="913037" cy="9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29" y="4577002"/>
            <a:ext cx="360570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그룹 24"/>
          <p:cNvGrpSpPr/>
          <p:nvPr/>
        </p:nvGrpSpPr>
        <p:grpSpPr>
          <a:xfrm>
            <a:off x="1718148" y="3513949"/>
            <a:ext cx="2407715" cy="1063053"/>
            <a:chOff x="3446340" y="3369933"/>
            <a:chExt cx="2407715" cy="1063053"/>
          </a:xfrm>
        </p:grpSpPr>
        <p:pic>
          <p:nvPicPr>
            <p:cNvPr id="5122" name="Picture 2" descr="C:\Users\JaySong\Downloads\MC90044145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340" y="3369933"/>
              <a:ext cx="865992" cy="86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JaySong\Downloads\MM900254494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834" y="3573015"/>
              <a:ext cx="597671" cy="34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429000"/>
              <a:ext cx="5619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직선 연결선 14"/>
            <p:cNvCxnSpPr/>
            <p:nvPr/>
          </p:nvCxnSpPr>
          <p:spPr bwMode="auto">
            <a:xfrm>
              <a:off x="3926654" y="3971925"/>
              <a:ext cx="784078" cy="4610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직선 연결선 23"/>
            <p:cNvCxnSpPr/>
            <p:nvPr/>
          </p:nvCxnSpPr>
          <p:spPr bwMode="auto">
            <a:xfrm flipH="1">
              <a:off x="4710732" y="3969258"/>
              <a:ext cx="99663" cy="4610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>
              <a:stCxn id="5124" idx="2"/>
              <a:endCxn id="5125" idx="0"/>
            </p:cNvCxnSpPr>
            <p:nvPr/>
          </p:nvCxnSpPr>
          <p:spPr bwMode="auto">
            <a:xfrm flipH="1">
              <a:off x="4720116" y="3971925"/>
              <a:ext cx="852952" cy="4610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4541E-6 L -0.2901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7955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/>
              <a:t>Suitable </a:t>
            </a:r>
            <a:r>
              <a:rPr lang="en-US" altLang="ko-KR" b="0" dirty="0" smtClean="0"/>
              <a:t>Applications (Cont.)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Streaming</a:t>
            </a:r>
          </a:p>
          <a:p>
            <a:pPr lvl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Streaming applications such as Internet radio and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YouTube.</a:t>
            </a:r>
          </a:p>
          <a:p>
            <a:pPr lvl="1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Downloading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more data in good signal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conditions and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avoiding communication at poor signal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locations.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C93F9565-74BC-4847-B92A-A8AFF4BC9579}" type="slidenum">
              <a:rPr lang="en-US" altLang="ko-KR" smtClean="0"/>
              <a:pPr/>
              <a:t>9</a:t>
            </a:fld>
            <a:r>
              <a:rPr lang="en-US" altLang="ko-KR" smtClean="0"/>
              <a:t> -</a:t>
            </a:r>
            <a:endParaRPr lang="en-US" altLang="ko-KR" dirty="0"/>
          </a:p>
        </p:txBody>
      </p:sp>
      <p:grpSp>
        <p:nvGrpSpPr>
          <p:cNvPr id="6" name="그룹 5"/>
          <p:cNvGrpSpPr/>
          <p:nvPr/>
        </p:nvGrpSpPr>
        <p:grpSpPr>
          <a:xfrm>
            <a:off x="335638" y="4574335"/>
            <a:ext cx="3056254" cy="1518961"/>
            <a:chOff x="961296" y="3288039"/>
            <a:chExt cx="3056254" cy="1518961"/>
          </a:xfrm>
        </p:grpSpPr>
        <p:sp>
          <p:nvSpPr>
            <p:cNvPr id="7" name="타원 6"/>
            <p:cNvSpPr/>
            <p:nvPr/>
          </p:nvSpPr>
          <p:spPr bwMode="auto">
            <a:xfrm>
              <a:off x="1572547" y="3654262"/>
              <a:ext cx="1833753" cy="72515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타원 7"/>
            <p:cNvSpPr/>
            <p:nvPr/>
          </p:nvSpPr>
          <p:spPr bwMode="auto">
            <a:xfrm>
              <a:off x="1966936" y="3812945"/>
              <a:ext cx="1044975" cy="345247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타원 8"/>
            <p:cNvSpPr/>
            <p:nvPr/>
          </p:nvSpPr>
          <p:spPr bwMode="auto">
            <a:xfrm>
              <a:off x="1250704" y="3466208"/>
              <a:ext cx="2477441" cy="1101261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타원 9"/>
            <p:cNvSpPr/>
            <p:nvPr/>
          </p:nvSpPr>
          <p:spPr bwMode="auto">
            <a:xfrm>
              <a:off x="961296" y="3288039"/>
              <a:ext cx="3056254" cy="1457599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40000"/>
                  <a:lumOff val="60000"/>
                  <a:alpha val="41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8" descr="C:\Users\JaySong\Downloads\MC900351855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3" r="14977"/>
            <a:stretch/>
          </p:blipFill>
          <p:spPr bwMode="auto">
            <a:xfrm>
              <a:off x="2202044" y="3812945"/>
              <a:ext cx="574758" cy="99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C:\Users\JaySong\Downloads\MC9004413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31" y="4964235"/>
            <a:ext cx="913037" cy="9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1268766" cy="55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직선 화살표 연결선 19"/>
          <p:cNvCxnSpPr>
            <a:stCxn id="6146" idx="2"/>
          </p:cNvCxnSpPr>
          <p:nvPr/>
        </p:nvCxnSpPr>
        <p:spPr bwMode="auto">
          <a:xfrm>
            <a:off x="2902127" y="4052317"/>
            <a:ext cx="0" cy="888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956376" y="397913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50% high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4541E-6 L -0.2901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gdfr-powerpoint-template10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gdfr-powerpoint-template10</Template>
  <TotalTime>9634</TotalTime>
  <Words>722</Words>
  <Application>Microsoft Office PowerPoint</Application>
  <PresentationFormat>화면 슬라이드 쇼(4:3)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gdfr-powerpoint-template10</vt:lpstr>
      <vt:lpstr>Bartendr: A Practical Approach to Energy-aware Cellular Data Scheduling</vt:lpstr>
      <vt:lpstr>Contents</vt:lpstr>
      <vt:lpstr>Relationship between Signal strength and power</vt:lpstr>
      <vt:lpstr>Relationship between Signal strength and Power (Cont.)</vt:lpstr>
      <vt:lpstr>How to save energy</vt:lpstr>
      <vt:lpstr>How to save energy (Cont.)</vt:lpstr>
      <vt:lpstr>How to save energy (Cont.)</vt:lpstr>
      <vt:lpstr>Suitable Applications</vt:lpstr>
      <vt:lpstr>Suitable Applications (Cont.)</vt:lpstr>
      <vt:lpstr>Phone Energy Model</vt:lpstr>
      <vt:lpstr>Phone Energy Model (Cont.)</vt:lpstr>
      <vt:lpstr>Bartendr Architecture</vt:lpstr>
      <vt:lpstr>Bartendr Architecture (Cont.)</vt:lpstr>
      <vt:lpstr>Bartendr Architecture (Cont.)</vt:lpstr>
      <vt:lpstr>Related work</vt:lpstr>
      <vt:lpstr>Conclusion</vt:lpstr>
      <vt:lpstr>Question and Answer</vt:lpstr>
      <vt:lpstr>PowerPoint 프레젠테이션</vt:lpstr>
    </vt:vector>
  </TitlesOfParts>
  <Company>DELAB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KimInsung</dc:creator>
  <cp:lastModifiedBy>JaySong</cp:lastModifiedBy>
  <cp:revision>871</cp:revision>
  <dcterms:created xsi:type="dcterms:W3CDTF">2010-07-25T05:51:42Z</dcterms:created>
  <dcterms:modified xsi:type="dcterms:W3CDTF">2011-04-12T04:29:29Z</dcterms:modified>
</cp:coreProperties>
</file>