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5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1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6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8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1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4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0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0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7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9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8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31D4C-0A21-2741-80F7-B0A327D306E6}" type="datetimeFigureOut">
              <a:rPr lang="en-US" smtClean="0"/>
              <a:t>12/17/14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3C1C5-A9C1-C54A-9684-0791078D5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Bejeweled in OOP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3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10404" y="2728608"/>
            <a:ext cx="1321610" cy="65212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Game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510404" y="4238784"/>
            <a:ext cx="1321610" cy="7550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AnyPang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0"/>
            <a:endCxn id="4" idx="2"/>
          </p:cNvCxnSpPr>
          <p:nvPr/>
        </p:nvCxnSpPr>
        <p:spPr>
          <a:xfrm flipV="1">
            <a:off x="2171209" y="3380729"/>
            <a:ext cx="0" cy="8580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370187" y="2728608"/>
            <a:ext cx="1321610" cy="65212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State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3"/>
            <a:endCxn id="9" idx="1"/>
          </p:cNvCxnSpPr>
          <p:nvPr/>
        </p:nvCxnSpPr>
        <p:spPr>
          <a:xfrm>
            <a:off x="2832014" y="3054669"/>
            <a:ext cx="2538173" cy="0"/>
          </a:xfrm>
          <a:prstGeom prst="straightConnector1">
            <a:avLst/>
          </a:prstGeom>
          <a:ln w="12700" cmpd="sng"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4245954" y="4273106"/>
            <a:ext cx="971827" cy="7550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0"/>
            <a:endCxn id="9" idx="2"/>
          </p:cNvCxnSpPr>
          <p:nvPr/>
        </p:nvCxnSpPr>
        <p:spPr>
          <a:xfrm flipV="1">
            <a:off x="4731868" y="3380729"/>
            <a:ext cx="1299124" cy="8923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7161723" y="4286168"/>
            <a:ext cx="971827" cy="7550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6" idx="0"/>
            <a:endCxn id="9" idx="2"/>
          </p:cNvCxnSpPr>
          <p:nvPr/>
        </p:nvCxnSpPr>
        <p:spPr>
          <a:xfrm flipH="1" flipV="1">
            <a:off x="6030992" y="3380729"/>
            <a:ext cx="1616645" cy="9054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318683" y="4286168"/>
            <a:ext cx="971827" cy="7550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Ready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20" idx="0"/>
            <a:endCxn id="9" idx="2"/>
          </p:cNvCxnSpPr>
          <p:nvPr/>
        </p:nvCxnSpPr>
        <p:spPr>
          <a:xfrm flipV="1">
            <a:off x="5804597" y="3380729"/>
            <a:ext cx="226395" cy="9054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0" idx="3"/>
            <a:endCxn id="16" idx="1"/>
          </p:cNvCxnSpPr>
          <p:nvPr/>
        </p:nvCxnSpPr>
        <p:spPr>
          <a:xfrm>
            <a:off x="6290510" y="4663712"/>
            <a:ext cx="871213" cy="0"/>
          </a:xfrm>
          <a:prstGeom prst="line">
            <a:avLst/>
          </a:prstGeom>
          <a:ln>
            <a:prstDash val="dot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00097" y="1922042"/>
            <a:ext cx="802824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Game()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1593747" y="2312567"/>
            <a:ext cx="596237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run()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600097" y="5073002"/>
            <a:ext cx="1120419" cy="5847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initModel</a:t>
            </a:r>
            <a:r>
              <a:rPr lang="en-US" sz="1600" dirty="0" smtClean="0"/>
              <a:t>()</a:t>
            </a:r>
          </a:p>
          <a:p>
            <a:r>
              <a:rPr lang="en-US" sz="1600" dirty="0" err="1" smtClean="0"/>
              <a:t>initView</a:t>
            </a:r>
            <a:r>
              <a:rPr lang="en-US" sz="1600" dirty="0" smtClean="0"/>
              <a:t>()</a:t>
            </a:r>
            <a:endParaRPr lang="en-US" sz="1600" dirty="0"/>
          </a:p>
        </p:txBody>
      </p:sp>
      <p:cxnSp>
        <p:nvCxnSpPr>
          <p:cNvPr id="6" name="Elbow Connector 5"/>
          <p:cNvCxnSpPr>
            <a:stCxn id="26" idx="1"/>
            <a:endCxn id="19" idx="1"/>
          </p:cNvCxnSpPr>
          <p:nvPr/>
        </p:nvCxnSpPr>
        <p:spPr>
          <a:xfrm rot="10800000" flipV="1">
            <a:off x="1600097" y="2091318"/>
            <a:ext cx="12700" cy="3274071"/>
          </a:xfrm>
          <a:prstGeom prst="bentConnector3">
            <a:avLst>
              <a:gd name="adj1" fmla="val 5175000"/>
            </a:avLst>
          </a:prstGeom>
          <a:ln>
            <a:prstDash val="dash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70782" y="1841208"/>
            <a:ext cx="901609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event()</a:t>
            </a:r>
          </a:p>
          <a:p>
            <a:r>
              <a:rPr lang="en-US" sz="1600" dirty="0" smtClean="0"/>
              <a:t>update()</a:t>
            </a:r>
          </a:p>
          <a:p>
            <a:r>
              <a:rPr lang="en-US" sz="1600" dirty="0" smtClean="0"/>
              <a:t>draw()</a:t>
            </a:r>
            <a:endParaRPr lang="en-US" sz="1600" dirty="0"/>
          </a:p>
        </p:txBody>
      </p:sp>
      <p:cxnSp>
        <p:nvCxnSpPr>
          <p:cNvPr id="23" name="Elbow Connector 22"/>
          <p:cNvCxnSpPr>
            <a:stCxn id="18" idx="3"/>
            <a:endCxn id="27" idx="1"/>
          </p:cNvCxnSpPr>
          <p:nvPr/>
        </p:nvCxnSpPr>
        <p:spPr>
          <a:xfrm>
            <a:off x="2189984" y="2481844"/>
            <a:ext cx="2091079" cy="3038407"/>
          </a:xfrm>
          <a:prstGeom prst="bentConnector3">
            <a:avLst>
              <a:gd name="adj1" fmla="val 64424"/>
            </a:avLst>
          </a:prstGeom>
          <a:ln>
            <a:prstDash val="dash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81063" y="5104752"/>
            <a:ext cx="901609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event()</a:t>
            </a:r>
          </a:p>
          <a:p>
            <a:r>
              <a:rPr lang="en-US" sz="1600" dirty="0" smtClean="0"/>
              <a:t>update()</a:t>
            </a:r>
          </a:p>
          <a:p>
            <a:r>
              <a:rPr lang="en-US" sz="1600" dirty="0" smtClean="0"/>
              <a:t>draw()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2513492" y="1922041"/>
            <a:ext cx="1340531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changeState</a:t>
            </a:r>
            <a:r>
              <a:rPr lang="en-US" sz="1600" dirty="0" smtClean="0"/>
              <a:t>()</a:t>
            </a:r>
            <a:endParaRPr lang="en-US" sz="1600" dirty="0"/>
          </a:p>
        </p:txBody>
      </p:sp>
      <p:cxnSp>
        <p:nvCxnSpPr>
          <p:cNvPr id="30" name="Straight Arrow Connector 29"/>
          <p:cNvCxnSpPr>
            <a:stCxn id="12" idx="0"/>
          </p:cNvCxnSpPr>
          <p:nvPr/>
        </p:nvCxnSpPr>
        <p:spPr>
          <a:xfrm flipH="1" flipV="1">
            <a:off x="2832014" y="3380729"/>
            <a:ext cx="1899854" cy="892377"/>
          </a:xfrm>
          <a:prstGeom prst="straightConnector1">
            <a:avLst/>
          </a:prstGeom>
          <a:ln w="12700" cmpd="sng"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0" idx="0"/>
          </p:cNvCxnSpPr>
          <p:nvPr/>
        </p:nvCxnSpPr>
        <p:spPr>
          <a:xfrm flipH="1" flipV="1">
            <a:off x="2984414" y="3380729"/>
            <a:ext cx="2820183" cy="905439"/>
          </a:xfrm>
          <a:prstGeom prst="straightConnector1">
            <a:avLst/>
          </a:prstGeom>
          <a:ln w="12700" cmpd="sng"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3136815" y="3380729"/>
            <a:ext cx="4510822" cy="858055"/>
          </a:xfrm>
          <a:prstGeom prst="straightConnector1">
            <a:avLst/>
          </a:prstGeom>
          <a:ln w="12700" cmpd="sng">
            <a:prstDash val="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27" idx="3"/>
            <a:endCxn id="22" idx="3"/>
          </p:cNvCxnSpPr>
          <p:nvPr/>
        </p:nvCxnSpPr>
        <p:spPr>
          <a:xfrm flipV="1">
            <a:off x="5182672" y="2256707"/>
            <a:ext cx="1189719" cy="3263544"/>
          </a:xfrm>
          <a:prstGeom prst="bentConnector3">
            <a:avLst>
              <a:gd name="adj1" fmla="val 278003"/>
            </a:avLst>
          </a:prstGeom>
          <a:ln>
            <a:prstDash val="dash"/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67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Diagram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881437" y="2189884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28581" y="4828412"/>
            <a:ext cx="1196742" cy="7207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 </a:t>
            </a:r>
          </a:p>
          <a:p>
            <a:pPr algn="ctr"/>
            <a:r>
              <a:rPr lang="en-US" dirty="0" smtClean="0"/>
              <a:t>Out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4664396" y="2185023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First</a:t>
            </a:r>
          </a:p>
          <a:p>
            <a:pPr algn="ctr"/>
            <a:r>
              <a:rPr lang="en-US" sz="1600" dirty="0" smtClean="0"/>
              <a:t>Chosen</a:t>
            </a:r>
            <a:endParaRPr lang="en-US" sz="1600" dirty="0"/>
          </a:p>
        </p:txBody>
      </p:sp>
      <p:cxnSp>
        <p:nvCxnSpPr>
          <p:cNvPr id="18" name="Elbow Connector 17"/>
          <p:cNvCxnSpPr>
            <a:stCxn id="5" idx="3"/>
            <a:endCxn id="17" idx="1"/>
          </p:cNvCxnSpPr>
          <p:nvPr/>
        </p:nvCxnSpPr>
        <p:spPr>
          <a:xfrm flipV="1">
            <a:off x="3795837" y="2642223"/>
            <a:ext cx="868559" cy="486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71936" y="2310180"/>
            <a:ext cx="897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Click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6533173" y="2202584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Swap</a:t>
            </a:r>
          </a:p>
          <a:p>
            <a:pPr algn="ctr"/>
            <a:r>
              <a:rPr lang="en-US" sz="1600" dirty="0" err="1" smtClean="0"/>
              <a:t>Anim</a:t>
            </a:r>
            <a:endParaRPr lang="en-US" sz="1600" dirty="0"/>
          </a:p>
        </p:txBody>
      </p:sp>
      <p:cxnSp>
        <p:nvCxnSpPr>
          <p:cNvPr id="23" name="Elbow Connector 22"/>
          <p:cNvCxnSpPr>
            <a:stCxn id="17" idx="3"/>
          </p:cNvCxnSpPr>
          <p:nvPr/>
        </p:nvCxnSpPr>
        <p:spPr>
          <a:xfrm>
            <a:off x="5578796" y="2642223"/>
            <a:ext cx="954377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78796" y="2284406"/>
            <a:ext cx="947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Click</a:t>
            </a:r>
            <a:endParaRPr lang="en-US" dirty="0"/>
          </a:p>
        </p:txBody>
      </p:sp>
      <p:cxnSp>
        <p:nvCxnSpPr>
          <p:cNvPr id="31" name="Elbow Connector 30"/>
          <p:cNvCxnSpPr>
            <a:stCxn id="17" idx="2"/>
            <a:endCxn id="5" idx="2"/>
          </p:cNvCxnSpPr>
          <p:nvPr/>
        </p:nvCxnSpPr>
        <p:spPr>
          <a:xfrm rot="5400000">
            <a:off x="4227687" y="2210374"/>
            <a:ext cx="4861" cy="1782959"/>
          </a:xfrm>
          <a:prstGeom prst="bentConnector3">
            <a:avLst>
              <a:gd name="adj1" fmla="val 1327560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518157" y="3408738"/>
            <a:ext cx="1596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Click wrong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7780982" y="428471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Match</a:t>
            </a:r>
          </a:p>
          <a:p>
            <a:pPr algn="ctr"/>
            <a:r>
              <a:rPr lang="en-US" sz="1600" dirty="0" err="1" smtClean="0"/>
              <a:t>Anim</a:t>
            </a:r>
            <a:endParaRPr lang="en-US" sz="1600" dirty="0"/>
          </a:p>
        </p:txBody>
      </p:sp>
      <p:cxnSp>
        <p:nvCxnSpPr>
          <p:cNvPr id="36" name="Elbow Connector 35"/>
          <p:cNvCxnSpPr>
            <a:stCxn id="22" idx="3"/>
            <a:endCxn id="34" idx="0"/>
          </p:cNvCxnSpPr>
          <p:nvPr/>
        </p:nvCxnSpPr>
        <p:spPr>
          <a:xfrm>
            <a:off x="7447573" y="2659784"/>
            <a:ext cx="790609" cy="162492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635088" y="2316164"/>
            <a:ext cx="684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Done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6068715" y="429106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Drop</a:t>
            </a:r>
          </a:p>
          <a:p>
            <a:pPr algn="ctr"/>
            <a:r>
              <a:rPr lang="en-US" sz="1600" dirty="0" err="1" smtClean="0"/>
              <a:t>Anim</a:t>
            </a:r>
            <a:endParaRPr lang="en-US" sz="1600" dirty="0"/>
          </a:p>
        </p:txBody>
      </p:sp>
      <p:cxnSp>
        <p:nvCxnSpPr>
          <p:cNvPr id="39" name="Elbow Connector 38"/>
          <p:cNvCxnSpPr>
            <a:stCxn id="34" idx="1"/>
            <a:endCxn id="38" idx="3"/>
          </p:cNvCxnSpPr>
          <p:nvPr/>
        </p:nvCxnSpPr>
        <p:spPr>
          <a:xfrm rot="10800000" flipV="1">
            <a:off x="6983116" y="4741910"/>
            <a:ext cx="797867" cy="63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4305119" y="4291060"/>
            <a:ext cx="9144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Gen</a:t>
            </a:r>
          </a:p>
          <a:p>
            <a:pPr algn="ctr"/>
            <a:r>
              <a:rPr lang="en-US" sz="1600" dirty="0" err="1" smtClean="0"/>
              <a:t>Anim</a:t>
            </a:r>
            <a:endParaRPr lang="en-US" sz="1600" dirty="0"/>
          </a:p>
        </p:txBody>
      </p:sp>
      <p:cxnSp>
        <p:nvCxnSpPr>
          <p:cNvPr id="43" name="Elbow Connector 42"/>
          <p:cNvCxnSpPr>
            <a:stCxn id="38" idx="1"/>
            <a:endCxn id="42" idx="3"/>
          </p:cNvCxnSpPr>
          <p:nvPr/>
        </p:nvCxnSpPr>
        <p:spPr>
          <a:xfrm rot="10800000">
            <a:off x="5219519" y="4748260"/>
            <a:ext cx="849196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42" idx="2"/>
            <a:endCxn id="34" idx="2"/>
          </p:cNvCxnSpPr>
          <p:nvPr/>
        </p:nvCxnSpPr>
        <p:spPr>
          <a:xfrm rot="5400000" flipH="1" flipV="1">
            <a:off x="6497075" y="3464353"/>
            <a:ext cx="6350" cy="3475863"/>
          </a:xfrm>
          <a:prstGeom prst="bentConnector3">
            <a:avLst>
              <a:gd name="adj1" fmla="val -1062663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174362" y="5549178"/>
            <a:ext cx="788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Match</a:t>
            </a:r>
          </a:p>
          <a:p>
            <a:r>
              <a:rPr lang="en-US" dirty="0" smtClean="0"/>
              <a:t>Exists</a:t>
            </a:r>
            <a:endParaRPr lang="en-US" dirty="0"/>
          </a:p>
        </p:txBody>
      </p:sp>
      <p:cxnSp>
        <p:nvCxnSpPr>
          <p:cNvPr id="51" name="Elbow Connector 50"/>
          <p:cNvCxnSpPr>
            <a:stCxn id="42" idx="1"/>
            <a:endCxn id="5" idx="2"/>
          </p:cNvCxnSpPr>
          <p:nvPr/>
        </p:nvCxnSpPr>
        <p:spPr>
          <a:xfrm rot="10800000">
            <a:off x="3338637" y="3104284"/>
            <a:ext cx="966482" cy="164397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274051" y="4413250"/>
            <a:ext cx="10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match</a:t>
            </a:r>
            <a:endParaRPr lang="en-US" dirty="0"/>
          </a:p>
        </p:txBody>
      </p:sp>
      <p:cxnSp>
        <p:nvCxnSpPr>
          <p:cNvPr id="56" name="Straight Arrow Connector 55"/>
          <p:cNvCxnSpPr>
            <a:stCxn id="5" idx="2"/>
            <a:endCxn id="12" idx="0"/>
          </p:cNvCxnSpPr>
          <p:nvPr/>
        </p:nvCxnSpPr>
        <p:spPr>
          <a:xfrm flipH="1">
            <a:off x="1426952" y="3104284"/>
            <a:ext cx="1911685" cy="1724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7" idx="2"/>
            <a:endCxn id="12" idx="3"/>
          </p:cNvCxnSpPr>
          <p:nvPr/>
        </p:nvCxnSpPr>
        <p:spPr>
          <a:xfrm flipH="1">
            <a:off x="2025323" y="3099423"/>
            <a:ext cx="3096273" cy="20893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17" idx="0"/>
            <a:endCxn id="5" idx="0"/>
          </p:cNvCxnSpPr>
          <p:nvPr/>
        </p:nvCxnSpPr>
        <p:spPr>
          <a:xfrm rot="16200000" flipH="1" flipV="1">
            <a:off x="4227686" y="1295973"/>
            <a:ext cx="4861" cy="1782959"/>
          </a:xfrm>
          <a:prstGeom prst="bentConnector3">
            <a:avLst>
              <a:gd name="adj1" fmla="val -1254063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253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70</Words>
  <Application>Microsoft Macintosh PowerPoint</Application>
  <PresentationFormat>On-screen Show (4:3)</PresentationFormat>
  <Paragraphs>40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Bejeweled in OOP</vt:lpstr>
      <vt:lpstr>Classes</vt:lpstr>
      <vt:lpstr>State Diagram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Bejeweled in OOP</dc:title>
  <dc:creator>Minho Shin</dc:creator>
  <cp:lastModifiedBy>Minho Shin</cp:lastModifiedBy>
  <cp:revision>17</cp:revision>
  <dcterms:created xsi:type="dcterms:W3CDTF">2014-12-15T15:18:58Z</dcterms:created>
  <dcterms:modified xsi:type="dcterms:W3CDTF">2014-12-17T01:09:18Z</dcterms:modified>
</cp:coreProperties>
</file>