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3"/>
  </p:notesMasterIdLst>
  <p:sldIdLst>
    <p:sldId id="268" r:id="rId2"/>
    <p:sldId id="269" r:id="rId3"/>
    <p:sldId id="296" r:id="rId4"/>
    <p:sldId id="297" r:id="rId5"/>
    <p:sldId id="298" r:id="rId6"/>
    <p:sldId id="282" r:id="rId7"/>
    <p:sldId id="270" r:id="rId8"/>
    <p:sldId id="287" r:id="rId9"/>
    <p:sldId id="291" r:id="rId10"/>
    <p:sldId id="292" r:id="rId11"/>
    <p:sldId id="293" r:id="rId12"/>
    <p:sldId id="290" r:id="rId13"/>
    <p:sldId id="284" r:id="rId14"/>
    <p:sldId id="283" r:id="rId15"/>
    <p:sldId id="285" r:id="rId16"/>
    <p:sldId id="294" r:id="rId17"/>
    <p:sldId id="295" r:id="rId18"/>
    <p:sldId id="286" r:id="rId19"/>
    <p:sldId id="289" r:id="rId20"/>
    <p:sldId id="288" r:id="rId21"/>
    <p:sldId id="271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8Ya/8ud43pCBKpSlsR2Dw==" hashData="SEkXHLMFy+0LzjZpaZ2S6wu3uaGv7ojrFrZt5VYtt1qS031GdodOMtBD0wkosYmqHXHGLV960amqZbRQEbytvg=="/>
  <p:extLst>
    <p:ext uri="{EFAFB233-063F-42B5-8137-9DF3F51BA10A}">
      <p15:sldGuideLst xmlns:p15="http://schemas.microsoft.com/office/powerpoint/2012/main">
        <p15:guide id="1" orient="horz" pos="3624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92" userDrawn="1">
          <p15:clr>
            <a:srgbClr val="A4A3A4"/>
          </p15:clr>
        </p15:guide>
        <p15:guide id="5" pos="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BF"/>
    <a:srgbClr val="1E1E1E"/>
    <a:srgbClr val="84CA30"/>
    <a:srgbClr val="B1D04C"/>
    <a:srgbClr val="7CBD2D"/>
    <a:srgbClr val="FFCD2F"/>
    <a:srgbClr val="EAB200"/>
    <a:srgbClr val="6CA527"/>
    <a:srgbClr val="009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2826" autoAdjust="0"/>
  </p:normalViewPr>
  <p:slideViewPr>
    <p:cSldViewPr>
      <p:cViewPr varScale="1">
        <p:scale>
          <a:sx n="84" d="100"/>
          <a:sy n="84" d="100"/>
        </p:scale>
        <p:origin x="2316" y="96"/>
      </p:cViewPr>
      <p:guideLst>
        <p:guide orient="horz" pos="3624"/>
        <p:guide pos="5556"/>
        <p:guide pos="2880"/>
        <p:guide pos="192"/>
        <p:guide pos="5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09427-55B7-4642-90E9-B5D82778DE7F}" type="datetimeFigureOut">
              <a:rPr lang="ko-KR" altLang="en-US" smtClean="0"/>
              <a:t>2016-04-18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A083-3E1F-4840-B302-9DF81D8114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78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501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450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144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9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50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076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314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488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418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963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61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91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81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29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80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63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dirty="0" smtClean="0"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73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50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A083-3E1F-4840-B302-9DF81D81140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26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18661" y="2130425"/>
            <a:ext cx="8601489" cy="866527"/>
          </a:xfrm>
        </p:spPr>
        <p:txBody>
          <a:bodyPr>
            <a:normAutofit/>
          </a:bodyPr>
          <a:lstStyle>
            <a:lvl1pPr algn="r">
              <a:defRPr sz="4400" b="1"/>
            </a:lvl1pPr>
          </a:lstStyle>
          <a:p>
            <a:r>
              <a:rPr lang="en-US" altLang="ko-KR" smtClean="0">
                <a:solidFill>
                  <a:srgbClr val="2DB7D7"/>
                </a:solidFill>
                <a:latin typeface="Myriad Pro" pitchFamily="34" charset="0"/>
                <a:ea typeface="Tahoma" pitchFamily="34" charset="0"/>
              </a:rPr>
              <a:t>UNICODE</a:t>
            </a:r>
            <a:r>
              <a:rPr lang="en-US" altLang="ko-KR" smtClean="0">
                <a:solidFill>
                  <a:prstClr val="black">
                    <a:lumMod val="85000"/>
                    <a:lumOff val="15000"/>
                  </a:prstClr>
                </a:solidFill>
                <a:latin typeface="Myriad Pro" pitchFamily="34" charset="0"/>
                <a:ea typeface="Tahoma" pitchFamily="34" charset="0"/>
              </a:rPr>
              <a:t> </a:t>
            </a:r>
            <a:r>
              <a:rPr lang="en-US" altLang="ko-KR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Tahoma" pitchFamily="34" charset="0"/>
              </a:rPr>
              <a:t>DESIGN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92025" y="3068960"/>
            <a:ext cx="8601488" cy="432048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Tahoma" pitchFamily="34" charset="0"/>
              </a:rPr>
              <a:t>PRESENTATION SUB TITLE</a:t>
            </a:r>
            <a:endParaRPr lang="en-US" altLang="ko-KR" sz="2400" b="1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  <a:ea typeface="Tahoma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3C0-1973-46D5-9814-23650628ABB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1557-4218-4A1D-8BC7-FFD0E90D6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16" y="328050"/>
            <a:ext cx="963714" cy="211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04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62787" y="1741374"/>
            <a:ext cx="4154557" cy="70892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altLang="ko-KR" smtClean="0"/>
              <a:t>UNICODE 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902544" y="2549688"/>
            <a:ext cx="4114800" cy="3600816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1"/>
            <a:r>
              <a:rPr lang="en-US" altLang="ko-KR" smtClean="0"/>
              <a:t>Contents title</a:t>
            </a:r>
          </a:p>
          <a:p>
            <a:pPr lvl="1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3C0-1973-46D5-9814-23650628ABB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1557-4218-4A1D-8BC7-FFD0E90D6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16" y="328050"/>
            <a:ext cx="963714" cy="211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28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416781" y="114197"/>
            <a:ext cx="8403369" cy="482151"/>
          </a:xfr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en-US" altLang="ko-KR" smtClean="0">
                <a:solidFill>
                  <a:srgbClr val="2DB7D7"/>
                </a:solidFill>
                <a:latin typeface="Myriad Pro" pitchFamily="34" charset="0"/>
                <a:ea typeface="Tahoma" pitchFamily="34" charset="0"/>
              </a:rPr>
              <a:t>UNICODE</a:t>
            </a:r>
            <a:r>
              <a:rPr lang="en-US" altLang="ko-KR" smtClean="0">
                <a:solidFill>
                  <a:prstClr val="black">
                    <a:lumMod val="85000"/>
                    <a:lumOff val="15000"/>
                  </a:prstClr>
                </a:solidFill>
                <a:latin typeface="Myriad Pro" pitchFamily="34" charset="0"/>
                <a:ea typeface="Tahoma" pitchFamily="34" charset="0"/>
              </a:rPr>
              <a:t> </a:t>
            </a:r>
            <a:r>
              <a:rPr lang="en-US" altLang="ko-KR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Tahoma" pitchFamily="34" charset="0"/>
              </a:rPr>
              <a:t>DESIGN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548641" y="603245"/>
            <a:ext cx="8281448" cy="43204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Tahoma" pitchFamily="34" charset="0"/>
              </a:rPr>
              <a:t>PRESENTATION SUB TITLE</a:t>
            </a:r>
            <a:endParaRPr lang="en-US" altLang="ko-KR" sz="2400" b="1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  <a:ea typeface="Tahoma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3C0-1973-46D5-9814-23650628ABB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1557-4218-4A1D-8BC7-FFD0E90D6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16" y="328050"/>
            <a:ext cx="963714" cy="2114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타원 8"/>
          <p:cNvSpPr/>
          <p:nvPr userDrawn="1"/>
        </p:nvSpPr>
        <p:spPr bwMode="auto">
          <a:xfrm>
            <a:off x="492125" y="728914"/>
            <a:ext cx="82550" cy="8255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10" name="타원 9"/>
          <p:cNvSpPr/>
          <p:nvPr userDrawn="1"/>
        </p:nvSpPr>
        <p:spPr>
          <a:xfrm>
            <a:off x="8606317" y="6624566"/>
            <a:ext cx="80963" cy="79375"/>
          </a:xfrm>
          <a:prstGeom prst="ellipse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  <p:sp>
        <p:nvSpPr>
          <p:cNvPr id="11" name="타원 10"/>
          <p:cNvSpPr/>
          <p:nvPr userDrawn="1"/>
        </p:nvSpPr>
        <p:spPr>
          <a:xfrm>
            <a:off x="8740775" y="6624566"/>
            <a:ext cx="80963" cy="79375"/>
          </a:xfrm>
          <a:prstGeom prst="ellipse">
            <a:avLst/>
          </a:prstGeom>
          <a:solidFill>
            <a:srgbClr val="009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1" lang="ko-KR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71256" y="2716834"/>
            <a:ext cx="8601489" cy="672409"/>
          </a:xfrm>
        </p:spPr>
        <p:txBody>
          <a:bodyPr>
            <a:normAutofit/>
          </a:bodyPr>
          <a:lstStyle>
            <a:lvl1pPr algn="ctr">
              <a:defRPr sz="4400" b="1"/>
            </a:lvl1pPr>
          </a:lstStyle>
          <a:p>
            <a:r>
              <a:rPr lang="en-US" altLang="ko-KR" smtClean="0">
                <a:solidFill>
                  <a:srgbClr val="2DB7D7"/>
                </a:solidFill>
                <a:latin typeface="Myriad Pro" pitchFamily="34" charset="0"/>
                <a:ea typeface="Tahoma" pitchFamily="34" charset="0"/>
              </a:rPr>
              <a:t>UNICODE</a:t>
            </a:r>
            <a:r>
              <a:rPr lang="en-US" altLang="ko-KR" smtClean="0">
                <a:solidFill>
                  <a:prstClr val="black">
                    <a:lumMod val="85000"/>
                    <a:lumOff val="15000"/>
                  </a:prstClr>
                </a:solidFill>
                <a:latin typeface="Myriad Pro" pitchFamily="34" charset="0"/>
                <a:ea typeface="Tahoma" pitchFamily="34" charset="0"/>
              </a:rPr>
              <a:t> </a:t>
            </a:r>
            <a:r>
              <a:rPr lang="en-US" altLang="ko-KR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Tahoma" pitchFamily="34" charset="0"/>
              </a:rPr>
              <a:t>DESIGN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71256" y="3476465"/>
            <a:ext cx="8601488" cy="432048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z="2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Tahoma" pitchFamily="34" charset="0"/>
              </a:rPr>
              <a:t>PRESENTATION SUB TITLE</a:t>
            </a:r>
            <a:endParaRPr lang="en-US" altLang="ko-KR" sz="2400" b="1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  <a:ea typeface="Tahoma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03C0-1973-46D5-9814-23650628ABB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1557-4218-4A1D-8BC7-FFD0E90D6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43" y="3969000"/>
            <a:ext cx="963714" cy="211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47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29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03C0-1973-46D5-9814-23650628ABB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2016-04-18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71557-4218-4A1D-8BC7-FFD0E90D670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9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679108" y="3167123"/>
            <a:ext cx="612129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fontAlgn="base">
              <a:spcAft>
                <a:spcPct val="0"/>
              </a:spcAft>
              <a:defRPr/>
            </a:pPr>
            <a:r>
              <a:rPr kumimoji="1" lang="en-US" altLang="ko-K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하나 L" pitchFamily="18" charset="-127"/>
                <a:cs typeface="Arial" panose="020B0604020202020204" pitchFamily="34" charset="0"/>
              </a:rPr>
              <a:t>This presentation is report of ‘homeward’ helps woman, kids  go home safe. With GPS, </a:t>
            </a:r>
          </a:p>
          <a:p>
            <a:pPr algn="r" fontAlgn="base">
              <a:spcAft>
                <a:spcPct val="0"/>
              </a:spcAft>
              <a:defRPr/>
            </a:pPr>
            <a:r>
              <a:rPr kumimoji="1" lang="en-US" altLang="ko-K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하나 L" pitchFamily="18" charset="-127"/>
                <a:cs typeface="Arial" panose="020B0604020202020204" pitchFamily="34" charset="0"/>
              </a:rPr>
              <a:t>This application sends urgent messages to someone who you early entered. </a:t>
            </a:r>
            <a:endParaRPr kumimoji="1" lang="en-US" altLang="ko-KR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하나 L" pitchFamily="18" charset="-127"/>
              <a:cs typeface="Arial" panose="020B0604020202020204" pitchFamily="34" charset="0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8712001" y="1901392"/>
            <a:ext cx="117864" cy="1228420"/>
            <a:chOff x="8780363" y="2186021"/>
            <a:chExt cx="49501" cy="846812"/>
          </a:xfrm>
        </p:grpSpPr>
        <p:sp>
          <p:nvSpPr>
            <p:cNvPr id="38" name="직사각형 37"/>
            <p:cNvSpPr/>
            <p:nvPr/>
          </p:nvSpPr>
          <p:spPr>
            <a:xfrm>
              <a:off x="8780363" y="2672833"/>
              <a:ext cx="49501" cy="360000"/>
            </a:xfrm>
            <a:prstGeom prst="rect">
              <a:avLst/>
            </a:prstGeom>
            <a:solidFill>
              <a:srgbClr val="009B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kumimoji="1"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8780363" y="2186021"/>
              <a:ext cx="49501" cy="504000"/>
            </a:xfrm>
            <a:prstGeom prst="rect">
              <a:avLst/>
            </a:prstGeom>
            <a:solidFill>
              <a:srgbClr val="1C4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kumimoji="1" lang="ko-KR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06" name="제목 105"/>
          <p:cNvSpPr>
            <a:spLocks noGrp="1"/>
          </p:cNvSpPr>
          <p:nvPr>
            <p:ph type="ctrTitle"/>
          </p:nvPr>
        </p:nvSpPr>
        <p:spPr>
          <a:xfrm>
            <a:off x="69992" y="1853596"/>
            <a:ext cx="8601489" cy="866527"/>
          </a:xfrm>
        </p:spPr>
        <p:txBody>
          <a:bodyPr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5000" dirty="0" smtClean="0">
                <a:solidFill>
                  <a:srgbClr val="1C4B58"/>
                </a:solidFill>
                <a:latin typeface="Calibri" panose="020F0502020204030204" pitchFamily="34" charset="0"/>
                <a:ea typeface="하나 B" pitchFamily="18" charset="-127"/>
                <a:cs typeface="Arial" panose="020B0604020202020204" pitchFamily="34" charset="0"/>
              </a:rPr>
              <a:t>CAPSTONE2016</a:t>
            </a:r>
            <a:endParaRPr kumimoji="1" lang="ko-KR" altLang="en-US" sz="5000" dirty="0">
              <a:solidFill>
                <a:srgbClr val="1C4B58"/>
              </a:solidFill>
              <a:latin typeface="Calibri" panose="020F0502020204030204" pitchFamily="34" charset="0"/>
              <a:ea typeface="하나 B" pitchFamily="18" charset="-127"/>
              <a:cs typeface="Arial" panose="020B0604020202020204" pitchFamily="34" charset="0"/>
            </a:endParaRPr>
          </a:p>
        </p:txBody>
      </p:sp>
      <p:sp>
        <p:nvSpPr>
          <p:cNvPr id="107" name="부제목 106"/>
          <p:cNvSpPr>
            <a:spLocks noGrp="1"/>
          </p:cNvSpPr>
          <p:nvPr>
            <p:ph type="subTitle" idx="1"/>
          </p:nvPr>
        </p:nvSpPr>
        <p:spPr>
          <a:xfrm>
            <a:off x="2277231" y="2575814"/>
            <a:ext cx="6493702" cy="553998"/>
          </a:xfr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3000" dirty="0" smtClean="0">
                <a:solidFill>
                  <a:srgbClr val="009BBF"/>
                </a:solidFill>
                <a:latin typeface="Calibri" panose="020F0502020204030204" pitchFamily="34" charset="0"/>
                <a:ea typeface="하나 M" pitchFamily="18" charset="-127"/>
                <a:cs typeface="Arial" panose="020B0604020202020204" pitchFamily="34" charset="0"/>
              </a:rPr>
              <a:t>Computer Engineering at </a:t>
            </a:r>
            <a:r>
              <a:rPr kumimoji="1" lang="en-US" altLang="ko-KR" sz="3000" dirty="0" err="1" smtClean="0">
                <a:solidFill>
                  <a:srgbClr val="009BBF"/>
                </a:solidFill>
                <a:latin typeface="Calibri" panose="020F0502020204030204" pitchFamily="34" charset="0"/>
                <a:ea typeface="하나 M" pitchFamily="18" charset="-127"/>
                <a:cs typeface="Arial" panose="020B0604020202020204" pitchFamily="34" charset="0"/>
              </a:rPr>
              <a:t>Myoungji</a:t>
            </a:r>
            <a:r>
              <a:rPr kumimoji="1" lang="en-US" altLang="ko-KR" sz="3000" dirty="0">
                <a:solidFill>
                  <a:srgbClr val="009BBF"/>
                </a:solidFill>
                <a:latin typeface="Calibri" panose="020F0502020204030204" pitchFamily="34" charset="0"/>
                <a:ea typeface="하나 M" pitchFamily="18" charset="-127"/>
                <a:cs typeface="Arial" panose="020B0604020202020204" pitchFamily="34" charset="0"/>
              </a:rPr>
              <a:t> </a:t>
            </a:r>
            <a:r>
              <a:rPr kumimoji="1" lang="en-US" altLang="ko-KR" sz="3000" dirty="0" err="1" smtClean="0">
                <a:solidFill>
                  <a:srgbClr val="009BBF"/>
                </a:solidFill>
                <a:latin typeface="Calibri" panose="020F0502020204030204" pitchFamily="34" charset="0"/>
                <a:ea typeface="하나 M" pitchFamily="18" charset="-127"/>
                <a:cs typeface="Arial" panose="020B0604020202020204" pitchFamily="34" charset="0"/>
              </a:rPr>
              <a:t>Unv</a:t>
            </a:r>
            <a:r>
              <a:rPr kumimoji="1" lang="en-US" altLang="ko-KR" sz="3000" dirty="0">
                <a:solidFill>
                  <a:srgbClr val="009BBF"/>
                </a:solidFill>
                <a:latin typeface="Calibri" panose="020F0502020204030204" pitchFamily="34" charset="0"/>
                <a:ea typeface="하나 M" pitchFamily="18" charset="-127"/>
                <a:cs typeface="Arial" panose="020B0604020202020204" pitchFamily="34" charset="0"/>
              </a:rPr>
              <a:t>.</a:t>
            </a:r>
            <a:r>
              <a:rPr kumimoji="1" lang="en-US" altLang="ko-KR" sz="3000" dirty="0" smtClean="0">
                <a:solidFill>
                  <a:srgbClr val="009BBF"/>
                </a:solidFill>
                <a:latin typeface="Calibri" panose="020F0502020204030204" pitchFamily="34" charset="0"/>
                <a:ea typeface="하나 M" pitchFamily="18" charset="-127"/>
                <a:cs typeface="Arial" panose="020B0604020202020204" pitchFamily="34" charset="0"/>
              </a:rPr>
              <a:t> </a:t>
            </a:r>
            <a:endParaRPr kumimoji="1" lang="en-US" altLang="ko-KR" sz="3000" dirty="0">
              <a:solidFill>
                <a:srgbClr val="009BBF"/>
              </a:solidFill>
              <a:latin typeface="Calibri" panose="020F050202020403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9190" y="4464591"/>
            <a:ext cx="32477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2060"/>
                </a:solidFill>
              </a:rPr>
              <a:t>5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조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_Plus Alpha</a:t>
            </a:r>
          </a:p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팀장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60122382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권유진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팀원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60112308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고창환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60122494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황선희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6891" y="4126037"/>
            <a:ext cx="1596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2016. 04. 18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s"/>
          <p:cNvSpPr txBox="1">
            <a:spLocks/>
          </p:cNvSpPr>
          <p:nvPr/>
        </p:nvSpPr>
        <p:spPr>
          <a:xfrm>
            <a:off x="7513695" y="6472089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kern="0" dirty="0" smtClean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426720" y="121094"/>
            <a:ext cx="8403369" cy="482151"/>
          </a:xfrm>
        </p:spPr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프로젝트 개요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하나 B" pitchFamily="18" charset="-127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487680" y="603114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어플리케이션 </a:t>
            </a:r>
            <a:r>
              <a:rPr kumimoji="1" lang="en-US" altLang="ko-KR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Outline2</a:t>
            </a:r>
            <a:endParaRPr kumimoji="1" lang="en-US" altLang="ko-KR" b="1" dirty="0">
              <a:solidFill>
                <a:srgbClr val="1C4B58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3" y="1919863"/>
            <a:ext cx="2160000" cy="3347216"/>
          </a:xfrm>
          <a:prstGeom prst="rect">
            <a:avLst/>
          </a:prstGeom>
        </p:spPr>
      </p:pic>
      <p:sp>
        <p:nvSpPr>
          <p:cNvPr id="5" name="왼쪽으로 구부러진 화살표 4"/>
          <p:cNvSpPr/>
          <p:nvPr/>
        </p:nvSpPr>
        <p:spPr>
          <a:xfrm rot="20056432">
            <a:off x="2696239" y="1355427"/>
            <a:ext cx="1260000" cy="1534140"/>
          </a:xfrm>
          <a:prstGeom prst="curved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697242" y="3190995"/>
            <a:ext cx="1800000" cy="92589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347" y="1523525"/>
            <a:ext cx="2590126" cy="3800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000" y="5566991"/>
            <a:ext cx="3719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주변지인에게 문자전송</a:t>
            </a:r>
            <a:r>
              <a:rPr lang="en-US" altLang="ko-KR" sz="2000" b="1" dirty="0" smtClean="0"/>
              <a:t>(+</a:t>
            </a:r>
            <a:r>
              <a:rPr lang="ko-KR" altLang="en-US" sz="2000" b="1" dirty="0" smtClean="0"/>
              <a:t>사진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84735" y="540900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432" y="5564171"/>
            <a:ext cx="3522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+mj-lt"/>
              </a:rPr>
              <a:t> </a:t>
            </a:r>
            <a:r>
              <a:rPr lang="ko-KR" altLang="en-US" sz="2000" b="1" dirty="0" smtClean="0">
                <a:latin typeface="+mj-lt"/>
              </a:rPr>
              <a:t>위험 상황 시 핸드폰 흔든다</a:t>
            </a:r>
            <a:r>
              <a:rPr lang="en-US" altLang="ko-KR" sz="2000" b="1" dirty="0" smtClean="0">
                <a:latin typeface="+mj-lt"/>
              </a:rPr>
              <a:t>.</a:t>
            </a:r>
            <a:endParaRPr lang="ko-KR" alt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61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s"/>
          <p:cNvSpPr txBox="1">
            <a:spLocks/>
          </p:cNvSpPr>
          <p:nvPr/>
        </p:nvSpPr>
        <p:spPr>
          <a:xfrm>
            <a:off x="7513695" y="6472089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kern="0" dirty="0" smtClean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426720" y="121094"/>
            <a:ext cx="8403369" cy="482151"/>
          </a:xfrm>
        </p:spPr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  <a:cs typeface="Arial" panose="020B0604020202020204" pitchFamily="34" charset="0"/>
              </a:rPr>
              <a:t>프로젝트 개요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487680" y="603114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어플리케이션 </a:t>
            </a:r>
            <a:r>
              <a:rPr kumimoji="1" lang="en-US" altLang="ko-KR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Outline3</a:t>
            </a:r>
            <a:endParaRPr kumimoji="1" lang="en-US" altLang="ko-KR" b="1" dirty="0">
              <a:solidFill>
                <a:srgbClr val="1C4B58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895783" y="3117371"/>
            <a:ext cx="1465242" cy="92589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84735" y="540900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301" y="5388734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+mj-lt"/>
              </a:rPr>
              <a:t>위치기반 일정 설정</a:t>
            </a:r>
            <a:endParaRPr lang="ko-KR" altLang="en-US" sz="2000" b="1" dirty="0">
              <a:latin typeface="+mj-lt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99" y="1212111"/>
            <a:ext cx="2557796" cy="39572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1" y="1751479"/>
            <a:ext cx="2633699" cy="288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4978" y="5226226"/>
            <a:ext cx="4227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Safety Zone</a:t>
            </a:r>
            <a:r>
              <a:rPr lang="ko-KR" altLang="en-US" sz="2000" b="1" dirty="0" smtClean="0"/>
              <a:t> 설정</a:t>
            </a:r>
            <a:endParaRPr lang="en-US" altLang="ko-KR" sz="2000" b="1" dirty="0"/>
          </a:p>
          <a:p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범위를 벗어나면 보호자에게 연락</a:t>
            </a:r>
            <a:r>
              <a:rPr lang="en-US" altLang="ko-KR" sz="20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05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s"/>
          <p:cNvSpPr txBox="1">
            <a:spLocks/>
          </p:cNvSpPr>
          <p:nvPr/>
        </p:nvSpPr>
        <p:spPr>
          <a:xfrm>
            <a:off x="7513695" y="6472089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i="1" kern="0" dirty="0" smtClean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426720" y="121094"/>
            <a:ext cx="8403369" cy="482151"/>
          </a:xfrm>
        </p:spPr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프로젝트 개요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하나 B" pitchFamily="18" charset="-127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48641" y="603245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‘Homeward’ </a:t>
            </a:r>
            <a:r>
              <a:rPr kumimoji="1" lang="ko-KR" altLang="en-US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기능화</a:t>
            </a:r>
            <a:endParaRPr kumimoji="1" lang="en-US" altLang="ko-KR" b="1" dirty="0">
              <a:solidFill>
                <a:srgbClr val="1C4B58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90425" y="1764098"/>
            <a:ext cx="2583359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보호자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3399374" y="1764098"/>
            <a:ext cx="2583359" cy="36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피보호자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222015" y="1764098"/>
            <a:ext cx="2583359" cy="36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90425" y="2529000"/>
            <a:ext cx="2541575" cy="32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ko-KR" altLang="en-US" dirty="0" smtClean="0">
                <a:latin typeface="+mj-lt"/>
              </a:rPr>
              <a:t>위치 정보 공유</a:t>
            </a:r>
            <a:endParaRPr lang="en-US" altLang="ko-KR" dirty="0" smtClean="0">
              <a:latin typeface="+mj-lt"/>
            </a:endParaRPr>
          </a:p>
          <a:p>
            <a:pPr marL="342900" indent="-342900">
              <a:buAutoNum type="arabicParenR"/>
            </a:pPr>
            <a:endParaRPr lang="en-US" altLang="ko-KR" dirty="0" smtClean="0">
              <a:latin typeface="+mj-lt"/>
            </a:endParaRPr>
          </a:p>
          <a:p>
            <a:pPr marL="342900" indent="-342900">
              <a:buAutoNum type="arabicParenR"/>
            </a:pPr>
            <a:r>
              <a:rPr lang="ko-KR" altLang="en-US" dirty="0" smtClean="0">
                <a:latin typeface="+mj-lt"/>
              </a:rPr>
              <a:t>피보호자에 대한</a:t>
            </a:r>
            <a:r>
              <a:rPr lang="en-US" altLang="ko-KR" dirty="0">
                <a:latin typeface="+mj-lt"/>
              </a:rPr>
              <a:t> </a:t>
            </a:r>
            <a:r>
              <a:rPr lang="en-US" altLang="ko-KR" dirty="0" smtClean="0">
                <a:latin typeface="+mj-lt"/>
              </a:rPr>
              <a:t>Safety Zone</a:t>
            </a:r>
            <a:r>
              <a:rPr lang="ko-KR" altLang="en-US" dirty="0" smtClean="0">
                <a:latin typeface="+mj-lt"/>
              </a:rPr>
              <a:t> 범위 확인</a:t>
            </a:r>
            <a:endParaRPr lang="en-US" altLang="ko-KR" dirty="0" smtClean="0">
              <a:latin typeface="+mj-lt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443046" y="2529000"/>
            <a:ext cx="2541575" cy="324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>
                <a:latin typeface="+mj-lt"/>
              </a:rPr>
              <a:t>1) </a:t>
            </a:r>
            <a:r>
              <a:rPr lang="ko-KR" altLang="en-US" dirty="0" smtClean="0">
                <a:latin typeface="+mj-lt"/>
              </a:rPr>
              <a:t>위험 상황 시 메시지 전송</a:t>
            </a:r>
            <a:endParaRPr lang="en-US" altLang="ko-KR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2) </a:t>
            </a:r>
            <a:r>
              <a:rPr lang="ko-KR" altLang="en-US" dirty="0" smtClean="0">
                <a:latin typeface="+mj-lt"/>
              </a:rPr>
              <a:t>사진 촬영 </a:t>
            </a:r>
            <a:endParaRPr lang="ko-KR" altLang="en-US" dirty="0">
              <a:latin typeface="+mj-lt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288514" y="2529000"/>
            <a:ext cx="2541575" cy="32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>
                <a:latin typeface="+mj-lt"/>
              </a:rPr>
              <a:t>1) </a:t>
            </a:r>
            <a:r>
              <a:rPr lang="ko-KR" altLang="en-US" dirty="0" smtClean="0">
                <a:latin typeface="+mj-lt"/>
              </a:rPr>
              <a:t>회원가입 및 수정</a:t>
            </a:r>
            <a:endParaRPr lang="en-US" altLang="ko-KR" dirty="0" smtClean="0">
              <a:latin typeface="+mj-lt"/>
            </a:endParaRPr>
          </a:p>
          <a:p>
            <a:endParaRPr lang="en-US" altLang="ko-KR" dirty="0" smtClean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2) </a:t>
            </a:r>
            <a:r>
              <a:rPr lang="ko-KR" altLang="en-US" dirty="0" smtClean="0">
                <a:latin typeface="+mj-lt"/>
              </a:rPr>
              <a:t>보호자 및 피보호자 정보 수정 </a:t>
            </a:r>
            <a:endParaRPr lang="en-US" altLang="ko-KR" dirty="0" smtClean="0">
              <a:latin typeface="+mj-lt"/>
            </a:endParaRPr>
          </a:p>
          <a:p>
            <a:endParaRPr lang="en-US" altLang="ko-KR" dirty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3) </a:t>
            </a:r>
            <a:r>
              <a:rPr lang="ko-KR" altLang="en-US" dirty="0" smtClean="0">
                <a:latin typeface="+mj-lt"/>
              </a:rPr>
              <a:t>회원들과의 정보 공유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7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s"/>
          <p:cNvSpPr txBox="1">
            <a:spLocks/>
          </p:cNvSpPr>
          <p:nvPr/>
        </p:nvSpPr>
        <p:spPr>
          <a:xfrm>
            <a:off x="7513695" y="6472089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i="1" kern="0" dirty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프로젝트 개요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하나 B" pitchFamily="18" charset="-127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48641" y="603245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1C4B58"/>
                </a:solidFill>
                <a:latin typeface="Calibri" panose="020F0502020204030204" pitchFamily="34" charset="0"/>
                <a:ea typeface="하나 M" pitchFamily="18" charset="-127"/>
                <a:cs typeface="Arial" panose="020B0604020202020204" pitchFamily="34" charset="0"/>
              </a:rPr>
              <a:t>Application Flow Chart</a:t>
            </a:r>
            <a:endParaRPr kumimoji="1" lang="en-US" altLang="ko-KR" b="1" dirty="0">
              <a:solidFill>
                <a:srgbClr val="1C4B58"/>
              </a:solidFill>
              <a:latin typeface="Calibri" panose="020F050202020403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92000" y="1273498"/>
            <a:ext cx="118538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49715840" descr="EMB00001ccc14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5" y="1449000"/>
            <a:ext cx="7740000" cy="455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s"/>
          <p:cNvSpPr txBox="1">
            <a:spLocks/>
          </p:cNvSpPr>
          <p:nvPr/>
        </p:nvSpPr>
        <p:spPr>
          <a:xfrm>
            <a:off x="7513695" y="6472089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i="1" kern="0" dirty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  <a:cs typeface="Arial" panose="020B0604020202020204" pitchFamily="34" charset="0"/>
              </a:rPr>
              <a:t>설계 및 진행상황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48641" y="603245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1C4B58"/>
                </a:solidFill>
                <a:latin typeface="Calibri" panose="020F0502020204030204" pitchFamily="34" charset="0"/>
                <a:ea typeface="하나 M" pitchFamily="18" charset="-127"/>
                <a:cs typeface="Arial" panose="020B0604020202020204" pitchFamily="34" charset="0"/>
              </a:rPr>
              <a:t>Use-Case Model</a:t>
            </a:r>
            <a:endParaRPr kumimoji="1" lang="en-US" altLang="ko-KR" b="1" dirty="0">
              <a:solidFill>
                <a:srgbClr val="1C4B58"/>
              </a:solidFill>
              <a:latin typeface="Calibri" panose="020F050202020403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6780" y="-1196114"/>
            <a:ext cx="1324402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49715760" descr="EMB00001ccc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0" y="1525659"/>
            <a:ext cx="8413309" cy="453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s"/>
          <p:cNvSpPr txBox="1">
            <a:spLocks/>
          </p:cNvSpPr>
          <p:nvPr/>
        </p:nvSpPr>
        <p:spPr>
          <a:xfrm>
            <a:off x="7505278" y="6447460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i="1" kern="0" dirty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설계 및 진행상황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하나 B" pitchFamily="18" charset="-127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48641" y="603245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1C4B58"/>
                </a:solidFill>
                <a:latin typeface="Calibri" panose="020F0502020204030204" pitchFamily="34" charset="0"/>
                <a:ea typeface="하나 M" pitchFamily="18" charset="-127"/>
                <a:cs typeface="Arial" panose="020B0604020202020204" pitchFamily="34" charset="0"/>
              </a:rPr>
              <a:t>Class Diagram</a:t>
            </a:r>
            <a:endParaRPr kumimoji="1" lang="en-US" altLang="ko-KR" b="1" dirty="0">
              <a:solidFill>
                <a:srgbClr val="1C4B58"/>
              </a:solidFill>
              <a:latin typeface="Calibri" panose="020F050202020403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rot="16200000">
            <a:off x="2147095" y="-1052300"/>
            <a:ext cx="7793515" cy="41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49715920" descr="EMB00001ccc14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4144" y="-452147"/>
            <a:ext cx="5384214" cy="82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설계 및 진행 상황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rgbClr val="1C4B58"/>
                </a:solidFill>
                <a:latin typeface="+mn-ea"/>
                <a:cs typeface="Arial" panose="020B0604020202020204" pitchFamily="34" charset="0"/>
              </a:rPr>
              <a:t>구현 진행 표</a:t>
            </a:r>
            <a:endParaRPr kumimoji="1" lang="en-US" altLang="ko-KR" b="1" dirty="0">
              <a:solidFill>
                <a:srgbClr val="1C4B58"/>
              </a:solidFill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4124"/>
              </p:ext>
            </p:extLst>
          </p:nvPr>
        </p:nvGraphicFramePr>
        <p:xfrm>
          <a:off x="792000" y="1449001"/>
          <a:ext cx="7559999" cy="36658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79676"/>
                <a:gridCol w="4038546"/>
                <a:gridCol w="1301755"/>
                <a:gridCol w="820011"/>
                <a:gridCol w="820011"/>
              </a:tblGrid>
              <a:tr h="7199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번호</a:t>
                      </a:r>
                    </a:p>
                  </a:txBody>
                  <a:tcPr marL="48578" marR="48578" marT="13430" marB="1343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기능</a:t>
                      </a: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부품</a:t>
                      </a:r>
                    </a:p>
                  </a:txBody>
                  <a:tcPr marL="48578" marR="48578" marT="13430" marB="1343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계획 </a:t>
                      </a:r>
                      <a:r>
                        <a:rPr lang="ko-KR" altLang="en-US" sz="10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사항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8578" marR="48578" marT="13430" marB="1343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설계 </a:t>
                      </a:r>
                      <a:r>
                        <a:rPr lang="ko-KR" altLang="en-US" sz="10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난이도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8578" marR="48578" marT="13430" marB="1343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구현 </a:t>
                      </a:r>
                      <a:r>
                        <a:rPr lang="ko-KR" altLang="en-US" sz="1000" b="1" kern="0" spc="0" dirty="0" smtClean="0">
                          <a:solidFill>
                            <a:schemeClr val="bg1"/>
                          </a:solidFill>
                          <a:effectLst/>
                        </a:rPr>
                        <a:t>난이도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8578" marR="48578" marT="13430" marB="1343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12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effectLst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개발 환경 구축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12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effectLst/>
                        </a:rPr>
                        <a:t>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데이터베이스 설계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12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프로그램 설계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effectLst/>
                        </a:rPr>
                        <a:t>중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12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사용자 인터페이스 설계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 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</a:rPr>
                        <a:t>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12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화면 디자인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chemeClr val="tx1"/>
                          </a:solidFill>
                          <a:effectLst/>
                        </a:rPr>
                        <a:t>구현 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120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개인 정보 보기</a:t>
                      </a:r>
                      <a:r>
                        <a:rPr lang="en-US" altLang="ko-KR" sz="1000" kern="0" spc="0" dirty="0" smtClean="0">
                          <a:effectLst/>
                        </a:rPr>
                        <a:t>/</a:t>
                      </a:r>
                      <a:r>
                        <a:rPr lang="ko-KR" altLang="en-US" sz="1000" kern="0" spc="0" dirty="0" smtClean="0">
                          <a:effectLst/>
                        </a:rPr>
                        <a:t>수정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</a:t>
                      </a:r>
                      <a:r>
                        <a:rPr lang="ko-KR" altLang="en-US" sz="1000" kern="0" spc="0" baseline="0" dirty="0" smtClean="0">
                          <a:effectLst/>
                        </a:rPr>
                        <a:t> 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735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현재 위치 확인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 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25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설계 및 진행 </a:t>
            </a:r>
            <a:r>
              <a:rPr lang="ko-KR" altLang="en-US" dirty="0"/>
              <a:t>상황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ko-KR" altLang="en-US" b="1" dirty="0">
                <a:solidFill>
                  <a:srgbClr val="1C4B58"/>
                </a:solidFill>
                <a:latin typeface="+mn-ea"/>
                <a:cs typeface="Arial" panose="020B0604020202020204" pitchFamily="34" charset="0"/>
              </a:rPr>
              <a:t>구현 진행 표</a:t>
            </a:r>
            <a:endParaRPr kumimoji="1" lang="en-US" altLang="ko-KR" b="1" dirty="0">
              <a:solidFill>
                <a:srgbClr val="1C4B58"/>
              </a:solidFill>
              <a:latin typeface="+mn-ea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368995"/>
              </p:ext>
            </p:extLst>
          </p:nvPr>
        </p:nvGraphicFramePr>
        <p:xfrm>
          <a:off x="792000" y="1449002"/>
          <a:ext cx="7559999" cy="300647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79676"/>
                <a:gridCol w="4038546"/>
                <a:gridCol w="1301755"/>
                <a:gridCol w="820011"/>
                <a:gridCol w="820011"/>
              </a:tblGrid>
              <a:tr h="4294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연락처 관리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</a:t>
                      </a:r>
                      <a:r>
                        <a:rPr lang="ko-KR" altLang="en-US" sz="1000" kern="0" spc="0" baseline="0" dirty="0" smtClean="0">
                          <a:effectLst/>
                        </a:rPr>
                        <a:t> 예정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294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effectLst/>
                        </a:rPr>
                        <a:t>SNS</a:t>
                      </a:r>
                      <a:r>
                        <a:rPr lang="ko-KR" altLang="en-US" sz="1000" kern="0" spc="0" dirty="0" smtClean="0">
                          <a:effectLst/>
                        </a:rPr>
                        <a:t>연동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</a:t>
                      </a:r>
                      <a:r>
                        <a:rPr lang="ko-KR" altLang="en-US" sz="1000" kern="0" spc="0" baseline="0" dirty="0" smtClean="0">
                          <a:effectLst/>
                        </a:rPr>
                        <a:t> 예정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</a:rPr>
                        <a:t>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294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사용자 위치 공유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</a:t>
                      </a:r>
                      <a:r>
                        <a:rPr lang="ko-KR" altLang="en-US" sz="1000" kern="0" spc="0" baseline="0" dirty="0" smtClean="0">
                          <a:effectLst/>
                        </a:rPr>
                        <a:t> 예정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</a:rPr>
                        <a:t>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</a:rPr>
                        <a:t>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294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chemeClr val="tx1"/>
                          </a:solidFill>
                          <a:effectLst/>
                        </a:rPr>
                        <a:t>현재 위치 주변의 안전시설 확인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</a:t>
                      </a:r>
                      <a:r>
                        <a:rPr lang="ko-KR" altLang="en-US" sz="1000" kern="0" spc="0" baseline="0" dirty="0" smtClean="0">
                          <a:effectLst/>
                        </a:rPr>
                        <a:t> 예정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</a:rPr>
                        <a:t>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294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안심 존 설정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</a:t>
                      </a:r>
                      <a:r>
                        <a:rPr lang="ko-KR" altLang="en-US" sz="1000" kern="0" spc="0" baseline="0" dirty="0" smtClean="0">
                          <a:effectLst/>
                        </a:rPr>
                        <a:t> 예정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chemeClr val="tx1"/>
                          </a:solidFill>
                          <a:effectLst/>
                        </a:rPr>
                        <a:t>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</a:rPr>
                        <a:t>상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294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위험 상황 감지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</a:t>
                      </a:r>
                      <a:r>
                        <a:rPr lang="ko-KR" altLang="en-US" sz="1000" kern="0" spc="0" baseline="0" dirty="0" smtClean="0">
                          <a:effectLst/>
                        </a:rPr>
                        <a:t> 예정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0" dirty="0" smtClean="0">
                          <a:effectLst/>
                        </a:rPr>
                        <a:t>상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  <a:tr h="4294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smtClean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위험 상황 알림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effectLst/>
                        </a:rPr>
                        <a:t>구현</a:t>
                      </a:r>
                      <a:r>
                        <a:rPr lang="ko-KR" altLang="en-US" sz="1000" kern="0" spc="0" baseline="0" dirty="0" smtClean="0">
                          <a:effectLst/>
                        </a:rPr>
                        <a:t> 예정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effectLst/>
                        </a:rPr>
                        <a:t>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</a:rPr>
                        <a:t>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578" marR="48578" marT="13430" marB="1343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2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s"/>
          <p:cNvSpPr txBox="1">
            <a:spLocks/>
          </p:cNvSpPr>
          <p:nvPr/>
        </p:nvSpPr>
        <p:spPr>
          <a:xfrm>
            <a:off x="7513695" y="6472089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i="1" kern="0" dirty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  <a:cs typeface="Arial" panose="020B0604020202020204" pitchFamily="34" charset="0"/>
              </a:rPr>
              <a:t>계획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48641" y="603245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진행계획</a:t>
            </a:r>
            <a:endParaRPr kumimoji="1" lang="en-US" altLang="ko-KR" b="1" dirty="0">
              <a:solidFill>
                <a:srgbClr val="1C4B58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5" name="image07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92000" y="1742757"/>
            <a:ext cx="7740000" cy="3846243"/>
          </a:xfrm>
          <a:prstGeom prst="rect">
            <a:avLst/>
          </a:prstGeom>
          <a:ln/>
        </p:spPr>
      </p:pic>
      <p:sp>
        <p:nvSpPr>
          <p:cNvPr id="2" name="모서리가 둥근 직사각형 1"/>
          <p:cNvSpPr/>
          <p:nvPr/>
        </p:nvSpPr>
        <p:spPr>
          <a:xfrm>
            <a:off x="4752000" y="1449000"/>
            <a:ext cx="720000" cy="449999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1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s"/>
          <p:cNvSpPr txBox="1">
            <a:spLocks/>
          </p:cNvSpPr>
          <p:nvPr/>
        </p:nvSpPr>
        <p:spPr>
          <a:xfrm>
            <a:off x="7513695" y="6472089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i="1" kern="0" dirty="0" smtClean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  <a:cs typeface="Arial" panose="020B0604020202020204" pitchFamily="34" charset="0"/>
              </a:rPr>
              <a:t>참고 문헌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48641" y="603245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Reference</a:t>
            </a:r>
            <a:endParaRPr kumimoji="1" lang="en-US" altLang="ko-KR" b="1" dirty="0">
              <a:solidFill>
                <a:srgbClr val="1C4B58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0656" y="1809000"/>
            <a:ext cx="8100000" cy="174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algn="just">
              <a:lnSpc>
                <a:spcPct val="160000"/>
              </a:lnSpc>
              <a:spcAft>
                <a:spcPts val="0"/>
              </a:spcAft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- 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소영섭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, 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허성연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, 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Do it! </a:t>
            </a:r>
            <a:r>
              <a:rPr lang="ko-KR" alt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안드로이드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 개발자를 위한 </a:t>
            </a:r>
            <a:r>
              <a:rPr lang="ko-KR" altLang="ko-KR" dirty="0" err="1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앱</a:t>
            </a:r>
            <a:r>
              <a:rPr lang="ko-KR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굴림" panose="020B0600000101010101" pitchFamily="50" charset="-127"/>
              </a:rPr>
              <a:t> 프로그래밍」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공과대학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표준 양식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제안서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상세설계 보고서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)_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명지대학교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76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52000" y="189000"/>
            <a:ext cx="1468672" cy="784830"/>
          </a:xfr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4500" b="1" dirty="0" smtClean="0">
                <a:solidFill>
                  <a:srgbClr val="1C4B58"/>
                </a:solidFill>
                <a:latin typeface="+mn-ea"/>
                <a:ea typeface="+mn-ea"/>
                <a:cs typeface="Arial" panose="020B0604020202020204" pitchFamily="34" charset="0"/>
              </a:rPr>
              <a:t>목차</a:t>
            </a:r>
            <a:r>
              <a:rPr kumimoji="1" lang="en-US" altLang="ko-KR" sz="4500" b="1" dirty="0" smtClean="0">
                <a:solidFill>
                  <a:srgbClr val="1C4B58"/>
                </a:solidFill>
                <a:latin typeface="Calibri" panose="020F0502020204030204" pitchFamily="34" charset="0"/>
                <a:ea typeface="하나 B" pitchFamily="18" charset="-127"/>
                <a:cs typeface="Arial" panose="020B0604020202020204" pitchFamily="34" charset="0"/>
              </a:rPr>
              <a:t> </a:t>
            </a:r>
            <a:endParaRPr kumimoji="1" lang="ko-KR" altLang="en-US" sz="4500" b="1" dirty="0">
              <a:solidFill>
                <a:srgbClr val="009BBF"/>
              </a:solidFill>
              <a:latin typeface="Calibri" panose="020F0502020204030204" pitchFamily="34" charset="0"/>
              <a:ea typeface="하나 B" pitchFamily="18" charset="-127"/>
              <a:cs typeface="Arial" panose="020B0604020202020204" pitchFamily="34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792000" y="2529000"/>
            <a:ext cx="4114800" cy="3600816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1.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개발동기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2.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설문조사 및 분석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ko-KR" sz="2000" b="1" dirty="0">
              <a:solidFill>
                <a:schemeClr val="accent5">
                  <a:lumMod val="75000"/>
                </a:schemeClr>
              </a:solidFill>
              <a:latin typeface="+mn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b="1" dirty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3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.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프로젝트 개요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b="1" dirty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4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.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설계 및 진행 상황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b="1" dirty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5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.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계획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6. </a:t>
            </a:r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참고 문헌</a:t>
            </a:r>
            <a:endParaRPr lang="en-US" altLang="ko-KR" sz="20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>
              <a:spcBef>
                <a:spcPct val="0"/>
              </a:spcBef>
              <a:defRPr/>
            </a:pP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n-ea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cs typeface="Arial" pitchFamily="34" charset="0"/>
              </a:rPr>
              <a:t>7. Q&amp;A</a:t>
            </a:r>
            <a:endParaRPr lang="en-US" altLang="ko-KR" sz="20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>
              <a:spcBef>
                <a:spcPct val="0"/>
              </a:spcBef>
              <a:defRPr/>
            </a:pPr>
            <a:endParaRPr lang="en-US" altLang="ko-KR" sz="2800" dirty="0">
              <a:solidFill>
                <a:srgbClr val="1C4B5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ko-KR" sz="2800" dirty="0">
              <a:solidFill>
                <a:srgbClr val="009BBF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altLang="ko-KR" sz="2400" i="1" dirty="0">
              <a:solidFill>
                <a:srgbClr val="1C4B58"/>
              </a:solidFill>
              <a:latin typeface="Calibri" panose="020F0502020204030204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>
              <a:defRPr/>
            </a:pPr>
            <a:endParaRPr lang="en-US" altLang="ko-KR" sz="1600" dirty="0">
              <a:solidFill>
                <a:srgbClr val="009BBF"/>
              </a:solidFill>
            </a:endParaRPr>
          </a:p>
          <a:p>
            <a:pPr>
              <a:defRPr/>
            </a:pPr>
            <a:endParaRPr lang="en-US" altLang="ko-KR" sz="1600" dirty="0">
              <a:solidFill>
                <a:srgbClr val="1C4B5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 flipV="1">
            <a:off x="0" y="1992312"/>
            <a:ext cx="9144000" cy="4865688"/>
            <a:chOff x="0" y="0"/>
            <a:chExt cx="9144000" cy="4865688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9144000" cy="4865688"/>
              <a:chOff x="0" y="0"/>
              <a:chExt cx="5760" cy="3065"/>
            </a:xfrm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0" y="0"/>
                <a:ext cx="5760" cy="1768"/>
              </a:xfrm>
              <a:custGeom>
                <a:avLst/>
                <a:gdLst>
                  <a:gd name="T0" fmla="*/ 0 w 5760"/>
                  <a:gd name="T1" fmla="*/ 0 h 1768"/>
                  <a:gd name="T2" fmla="*/ 0 w 5760"/>
                  <a:gd name="T3" fmla="*/ 208 h 1768"/>
                  <a:gd name="T4" fmla="*/ 2140 w 5760"/>
                  <a:gd name="T5" fmla="*/ 0 h 1768"/>
                  <a:gd name="T6" fmla="*/ 2218 w 5760"/>
                  <a:gd name="T7" fmla="*/ 0 h 1768"/>
                  <a:gd name="T8" fmla="*/ 2227 w 5760"/>
                  <a:gd name="T9" fmla="*/ 0 h 1768"/>
                  <a:gd name="T10" fmla="*/ 2264 w 5760"/>
                  <a:gd name="T11" fmla="*/ 0 h 1768"/>
                  <a:gd name="T12" fmla="*/ 2303 w 5760"/>
                  <a:gd name="T13" fmla="*/ 0 h 1768"/>
                  <a:gd name="T14" fmla="*/ 2387 w 5760"/>
                  <a:gd name="T15" fmla="*/ 0 h 1768"/>
                  <a:gd name="T16" fmla="*/ 5759 w 5760"/>
                  <a:gd name="T17" fmla="*/ 876 h 1768"/>
                  <a:gd name="T18" fmla="*/ 5688 w 5760"/>
                  <a:gd name="T19" fmla="*/ 840 h 1768"/>
                  <a:gd name="T20" fmla="*/ 5489 w 5760"/>
                  <a:gd name="T21" fmla="*/ 744 h 1768"/>
                  <a:gd name="T22" fmla="*/ 5264 w 5760"/>
                  <a:gd name="T23" fmla="*/ 643 h 1768"/>
                  <a:gd name="T24" fmla="*/ 5079 w 5760"/>
                  <a:gd name="T25" fmla="*/ 568 h 1768"/>
                  <a:gd name="T26" fmla="*/ 4872 w 5760"/>
                  <a:gd name="T27" fmla="*/ 489 h 1768"/>
                  <a:gd name="T28" fmla="*/ 4641 w 5760"/>
                  <a:gd name="T29" fmla="*/ 408 h 1768"/>
                  <a:gd name="T30" fmla="*/ 4391 w 5760"/>
                  <a:gd name="T31" fmla="*/ 328 h 1768"/>
                  <a:gd name="T32" fmla="*/ 4121 w 5760"/>
                  <a:gd name="T33" fmla="*/ 252 h 1768"/>
                  <a:gd name="T34" fmla="*/ 3835 w 5760"/>
                  <a:gd name="T35" fmla="*/ 180 h 1768"/>
                  <a:gd name="T36" fmla="*/ 3533 w 5760"/>
                  <a:gd name="T37" fmla="*/ 118 h 1768"/>
                  <a:gd name="T38" fmla="*/ 3299 w 5760"/>
                  <a:gd name="T39" fmla="*/ 78 h 1768"/>
                  <a:gd name="T40" fmla="*/ 3139 w 5760"/>
                  <a:gd name="T41" fmla="*/ 55 h 1768"/>
                  <a:gd name="T42" fmla="*/ 2975 w 5760"/>
                  <a:gd name="T43" fmla="*/ 36 h 1768"/>
                  <a:gd name="T44" fmla="*/ 2810 w 5760"/>
                  <a:gd name="T45" fmla="*/ 21 h 1768"/>
                  <a:gd name="T46" fmla="*/ 2642 w 5760"/>
                  <a:gd name="T47" fmla="*/ 9 h 1768"/>
                  <a:gd name="T48" fmla="*/ 2473 w 5760"/>
                  <a:gd name="T49" fmla="*/ 3 h 1768"/>
                  <a:gd name="T50" fmla="*/ 2308 w 5760"/>
                  <a:gd name="T51" fmla="*/ 0 h 1768"/>
                  <a:gd name="T52" fmla="*/ 2455 w 5760"/>
                  <a:gd name="T53" fmla="*/ 4 h 1768"/>
                  <a:gd name="T54" fmla="*/ 2620 w 5760"/>
                  <a:gd name="T55" fmla="*/ 12 h 1768"/>
                  <a:gd name="T56" fmla="*/ 2800 w 5760"/>
                  <a:gd name="T57" fmla="*/ 25 h 1768"/>
                  <a:gd name="T58" fmla="*/ 2995 w 5760"/>
                  <a:gd name="T59" fmla="*/ 45 h 1768"/>
                  <a:gd name="T60" fmla="*/ 3202 w 5760"/>
                  <a:gd name="T61" fmla="*/ 72 h 1768"/>
                  <a:gd name="T62" fmla="*/ 3419 w 5760"/>
                  <a:gd name="T63" fmla="*/ 108 h 1768"/>
                  <a:gd name="T64" fmla="*/ 3646 w 5760"/>
                  <a:gd name="T65" fmla="*/ 151 h 1768"/>
                  <a:gd name="T66" fmla="*/ 3878 w 5760"/>
                  <a:gd name="T67" fmla="*/ 207 h 1768"/>
                  <a:gd name="T68" fmla="*/ 4115 w 5760"/>
                  <a:gd name="T69" fmla="*/ 274 h 1768"/>
                  <a:gd name="T70" fmla="*/ 4355 w 5760"/>
                  <a:gd name="T71" fmla="*/ 354 h 1768"/>
                  <a:gd name="T72" fmla="*/ 4596 w 5760"/>
                  <a:gd name="T73" fmla="*/ 447 h 1768"/>
                  <a:gd name="T74" fmla="*/ 4778 w 5760"/>
                  <a:gd name="T75" fmla="*/ 526 h 1768"/>
                  <a:gd name="T76" fmla="*/ 4898 w 5760"/>
                  <a:gd name="T77" fmla="*/ 583 h 1768"/>
                  <a:gd name="T78" fmla="*/ 5016 w 5760"/>
                  <a:gd name="T79" fmla="*/ 646 h 1768"/>
                  <a:gd name="T80" fmla="*/ 5135 w 5760"/>
                  <a:gd name="T81" fmla="*/ 711 h 1768"/>
                  <a:gd name="T82" fmla="*/ 5252 w 5760"/>
                  <a:gd name="T83" fmla="*/ 781 h 1768"/>
                  <a:gd name="T84" fmla="*/ 5367 w 5760"/>
                  <a:gd name="T85" fmla="*/ 856 h 1768"/>
                  <a:gd name="T86" fmla="*/ 5481 w 5760"/>
                  <a:gd name="T87" fmla="*/ 934 h 1768"/>
                  <a:gd name="T88" fmla="*/ 5594 w 5760"/>
                  <a:gd name="T89" fmla="*/ 1018 h 1768"/>
                  <a:gd name="T90" fmla="*/ 5703 w 5760"/>
                  <a:gd name="T91" fmla="*/ 1107 h 1768"/>
                  <a:gd name="T92" fmla="*/ 5757 w 5760"/>
                  <a:gd name="T93" fmla="*/ 1763 h 1768"/>
                  <a:gd name="T94" fmla="*/ 5760 w 5760"/>
                  <a:gd name="T95" fmla="*/ 1768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60" h="1768">
                    <a:moveTo>
                      <a:pt x="2218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0"/>
                    </a:lnTo>
                    <a:lnTo>
                      <a:pt x="2140" y="0"/>
                    </a:lnTo>
                    <a:lnTo>
                      <a:pt x="2140" y="0"/>
                    </a:lnTo>
                    <a:lnTo>
                      <a:pt x="2218" y="0"/>
                    </a:lnTo>
                    <a:close/>
                    <a:moveTo>
                      <a:pt x="5760" y="0"/>
                    </a:moveTo>
                    <a:lnTo>
                      <a:pt x="2227" y="0"/>
                    </a:lnTo>
                    <a:lnTo>
                      <a:pt x="2227" y="0"/>
                    </a:lnTo>
                    <a:lnTo>
                      <a:pt x="2264" y="0"/>
                    </a:lnTo>
                    <a:lnTo>
                      <a:pt x="2264" y="0"/>
                    </a:lnTo>
                    <a:lnTo>
                      <a:pt x="2303" y="0"/>
                    </a:lnTo>
                    <a:lnTo>
                      <a:pt x="2303" y="0"/>
                    </a:lnTo>
                    <a:lnTo>
                      <a:pt x="2387" y="0"/>
                    </a:lnTo>
                    <a:lnTo>
                      <a:pt x="5759" y="0"/>
                    </a:lnTo>
                    <a:lnTo>
                      <a:pt x="5759" y="876"/>
                    </a:lnTo>
                    <a:lnTo>
                      <a:pt x="5759" y="876"/>
                    </a:lnTo>
                    <a:lnTo>
                      <a:pt x="5688" y="840"/>
                    </a:lnTo>
                    <a:lnTo>
                      <a:pt x="5604" y="798"/>
                    </a:lnTo>
                    <a:lnTo>
                      <a:pt x="5489" y="744"/>
                    </a:lnTo>
                    <a:lnTo>
                      <a:pt x="5345" y="678"/>
                    </a:lnTo>
                    <a:lnTo>
                      <a:pt x="5264" y="643"/>
                    </a:lnTo>
                    <a:lnTo>
                      <a:pt x="5174" y="606"/>
                    </a:lnTo>
                    <a:lnTo>
                      <a:pt x="5079" y="568"/>
                    </a:lnTo>
                    <a:lnTo>
                      <a:pt x="4979" y="528"/>
                    </a:lnTo>
                    <a:lnTo>
                      <a:pt x="4872" y="489"/>
                    </a:lnTo>
                    <a:lnTo>
                      <a:pt x="4760" y="448"/>
                    </a:lnTo>
                    <a:lnTo>
                      <a:pt x="4641" y="408"/>
                    </a:lnTo>
                    <a:lnTo>
                      <a:pt x="4518" y="367"/>
                    </a:lnTo>
                    <a:lnTo>
                      <a:pt x="4391" y="328"/>
                    </a:lnTo>
                    <a:lnTo>
                      <a:pt x="4259" y="289"/>
                    </a:lnTo>
                    <a:lnTo>
                      <a:pt x="4121" y="252"/>
                    </a:lnTo>
                    <a:lnTo>
                      <a:pt x="3980" y="214"/>
                    </a:lnTo>
                    <a:lnTo>
                      <a:pt x="3835" y="180"/>
                    </a:lnTo>
                    <a:lnTo>
                      <a:pt x="3686" y="148"/>
                    </a:lnTo>
                    <a:lnTo>
                      <a:pt x="3533" y="118"/>
                    </a:lnTo>
                    <a:lnTo>
                      <a:pt x="3379" y="91"/>
                    </a:lnTo>
                    <a:lnTo>
                      <a:pt x="3299" y="78"/>
                    </a:lnTo>
                    <a:lnTo>
                      <a:pt x="3220" y="66"/>
                    </a:lnTo>
                    <a:lnTo>
                      <a:pt x="3139" y="55"/>
                    </a:lnTo>
                    <a:lnTo>
                      <a:pt x="3058" y="45"/>
                    </a:lnTo>
                    <a:lnTo>
                      <a:pt x="2975" y="36"/>
                    </a:lnTo>
                    <a:lnTo>
                      <a:pt x="2893" y="28"/>
                    </a:lnTo>
                    <a:lnTo>
                      <a:pt x="2810" y="21"/>
                    </a:lnTo>
                    <a:lnTo>
                      <a:pt x="2726" y="15"/>
                    </a:lnTo>
                    <a:lnTo>
                      <a:pt x="2642" y="9"/>
                    </a:lnTo>
                    <a:lnTo>
                      <a:pt x="2558" y="6"/>
                    </a:lnTo>
                    <a:lnTo>
                      <a:pt x="2473" y="3"/>
                    </a:lnTo>
                    <a:lnTo>
                      <a:pt x="2387" y="0"/>
                    </a:lnTo>
                    <a:lnTo>
                      <a:pt x="2308" y="0"/>
                    </a:lnTo>
                    <a:lnTo>
                      <a:pt x="2308" y="0"/>
                    </a:lnTo>
                    <a:lnTo>
                      <a:pt x="2455" y="4"/>
                    </a:lnTo>
                    <a:lnTo>
                      <a:pt x="2536" y="7"/>
                    </a:lnTo>
                    <a:lnTo>
                      <a:pt x="2620" y="12"/>
                    </a:lnTo>
                    <a:lnTo>
                      <a:pt x="2708" y="18"/>
                    </a:lnTo>
                    <a:lnTo>
                      <a:pt x="2800" y="25"/>
                    </a:lnTo>
                    <a:lnTo>
                      <a:pt x="2896" y="34"/>
                    </a:lnTo>
                    <a:lnTo>
                      <a:pt x="2995" y="45"/>
                    </a:lnTo>
                    <a:lnTo>
                      <a:pt x="3097" y="57"/>
                    </a:lnTo>
                    <a:lnTo>
                      <a:pt x="3202" y="72"/>
                    </a:lnTo>
                    <a:lnTo>
                      <a:pt x="3310" y="88"/>
                    </a:lnTo>
                    <a:lnTo>
                      <a:pt x="3419" y="108"/>
                    </a:lnTo>
                    <a:lnTo>
                      <a:pt x="3532" y="129"/>
                    </a:lnTo>
                    <a:lnTo>
                      <a:pt x="3646" y="151"/>
                    </a:lnTo>
                    <a:lnTo>
                      <a:pt x="3761" y="178"/>
                    </a:lnTo>
                    <a:lnTo>
                      <a:pt x="3878" y="207"/>
                    </a:lnTo>
                    <a:lnTo>
                      <a:pt x="3996" y="240"/>
                    </a:lnTo>
                    <a:lnTo>
                      <a:pt x="4115" y="274"/>
                    </a:lnTo>
                    <a:lnTo>
                      <a:pt x="4235" y="312"/>
                    </a:lnTo>
                    <a:lnTo>
                      <a:pt x="4355" y="354"/>
                    </a:lnTo>
                    <a:lnTo>
                      <a:pt x="4476" y="399"/>
                    </a:lnTo>
                    <a:lnTo>
                      <a:pt x="4596" y="447"/>
                    </a:lnTo>
                    <a:lnTo>
                      <a:pt x="4718" y="499"/>
                    </a:lnTo>
                    <a:lnTo>
                      <a:pt x="4778" y="526"/>
                    </a:lnTo>
                    <a:lnTo>
                      <a:pt x="4838" y="555"/>
                    </a:lnTo>
                    <a:lnTo>
                      <a:pt x="4898" y="583"/>
                    </a:lnTo>
                    <a:lnTo>
                      <a:pt x="4958" y="615"/>
                    </a:lnTo>
                    <a:lnTo>
                      <a:pt x="5016" y="646"/>
                    </a:lnTo>
                    <a:lnTo>
                      <a:pt x="5076" y="678"/>
                    </a:lnTo>
                    <a:lnTo>
                      <a:pt x="5135" y="711"/>
                    </a:lnTo>
                    <a:lnTo>
                      <a:pt x="5193" y="745"/>
                    </a:lnTo>
                    <a:lnTo>
                      <a:pt x="5252" y="781"/>
                    </a:lnTo>
                    <a:lnTo>
                      <a:pt x="5310" y="819"/>
                    </a:lnTo>
                    <a:lnTo>
                      <a:pt x="5367" y="856"/>
                    </a:lnTo>
                    <a:lnTo>
                      <a:pt x="5424" y="895"/>
                    </a:lnTo>
                    <a:lnTo>
                      <a:pt x="5481" y="934"/>
                    </a:lnTo>
                    <a:lnTo>
                      <a:pt x="5538" y="976"/>
                    </a:lnTo>
                    <a:lnTo>
                      <a:pt x="5594" y="1018"/>
                    </a:lnTo>
                    <a:lnTo>
                      <a:pt x="5649" y="1062"/>
                    </a:lnTo>
                    <a:lnTo>
                      <a:pt x="5703" y="1107"/>
                    </a:lnTo>
                    <a:lnTo>
                      <a:pt x="5757" y="1153"/>
                    </a:lnTo>
                    <a:lnTo>
                      <a:pt x="5757" y="1763"/>
                    </a:lnTo>
                    <a:lnTo>
                      <a:pt x="5757" y="1763"/>
                    </a:lnTo>
                    <a:lnTo>
                      <a:pt x="5760" y="1768"/>
                    </a:lnTo>
                    <a:lnTo>
                      <a:pt x="5760" y="0"/>
                    </a:lnTo>
                    <a:close/>
                  </a:path>
                </a:pathLst>
              </a:custGeom>
              <a:solidFill>
                <a:srgbClr val="E2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0" y="0"/>
                <a:ext cx="2218" cy="208"/>
              </a:xfrm>
              <a:custGeom>
                <a:avLst/>
                <a:gdLst>
                  <a:gd name="T0" fmla="*/ 2218 w 2218"/>
                  <a:gd name="T1" fmla="*/ 0 h 208"/>
                  <a:gd name="T2" fmla="*/ 0 w 2218"/>
                  <a:gd name="T3" fmla="*/ 0 h 208"/>
                  <a:gd name="T4" fmla="*/ 0 w 2218"/>
                  <a:gd name="T5" fmla="*/ 208 h 208"/>
                  <a:gd name="T6" fmla="*/ 0 w 2218"/>
                  <a:gd name="T7" fmla="*/ 208 h 208"/>
                  <a:gd name="T8" fmla="*/ 0 w 2218"/>
                  <a:gd name="T9" fmla="*/ 0 h 208"/>
                  <a:gd name="T10" fmla="*/ 2140 w 2218"/>
                  <a:gd name="T11" fmla="*/ 0 h 208"/>
                  <a:gd name="T12" fmla="*/ 2140 w 2218"/>
                  <a:gd name="T13" fmla="*/ 0 h 208"/>
                  <a:gd name="T14" fmla="*/ 2218 w 2218"/>
                  <a:gd name="T1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8" h="208">
                    <a:moveTo>
                      <a:pt x="2218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0"/>
                    </a:lnTo>
                    <a:lnTo>
                      <a:pt x="2140" y="0"/>
                    </a:lnTo>
                    <a:lnTo>
                      <a:pt x="2140" y="0"/>
                    </a:lnTo>
                    <a:lnTo>
                      <a:pt x="2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227" y="0"/>
                <a:ext cx="3533" cy="1768"/>
              </a:xfrm>
              <a:custGeom>
                <a:avLst/>
                <a:gdLst>
                  <a:gd name="T0" fmla="*/ 0 w 3533"/>
                  <a:gd name="T1" fmla="*/ 0 h 1768"/>
                  <a:gd name="T2" fmla="*/ 37 w 3533"/>
                  <a:gd name="T3" fmla="*/ 0 h 1768"/>
                  <a:gd name="T4" fmla="*/ 76 w 3533"/>
                  <a:gd name="T5" fmla="*/ 0 h 1768"/>
                  <a:gd name="T6" fmla="*/ 160 w 3533"/>
                  <a:gd name="T7" fmla="*/ 0 h 1768"/>
                  <a:gd name="T8" fmla="*/ 3532 w 3533"/>
                  <a:gd name="T9" fmla="*/ 876 h 1768"/>
                  <a:gd name="T10" fmla="*/ 3461 w 3533"/>
                  <a:gd name="T11" fmla="*/ 840 h 1768"/>
                  <a:gd name="T12" fmla="*/ 3262 w 3533"/>
                  <a:gd name="T13" fmla="*/ 744 h 1768"/>
                  <a:gd name="T14" fmla="*/ 3037 w 3533"/>
                  <a:gd name="T15" fmla="*/ 643 h 1768"/>
                  <a:gd name="T16" fmla="*/ 2852 w 3533"/>
                  <a:gd name="T17" fmla="*/ 568 h 1768"/>
                  <a:gd name="T18" fmla="*/ 2645 w 3533"/>
                  <a:gd name="T19" fmla="*/ 489 h 1768"/>
                  <a:gd name="T20" fmla="*/ 2414 w 3533"/>
                  <a:gd name="T21" fmla="*/ 408 h 1768"/>
                  <a:gd name="T22" fmla="*/ 2164 w 3533"/>
                  <a:gd name="T23" fmla="*/ 328 h 1768"/>
                  <a:gd name="T24" fmla="*/ 1894 w 3533"/>
                  <a:gd name="T25" fmla="*/ 252 h 1768"/>
                  <a:gd name="T26" fmla="*/ 1608 w 3533"/>
                  <a:gd name="T27" fmla="*/ 180 h 1768"/>
                  <a:gd name="T28" fmla="*/ 1306 w 3533"/>
                  <a:gd name="T29" fmla="*/ 118 h 1768"/>
                  <a:gd name="T30" fmla="*/ 1072 w 3533"/>
                  <a:gd name="T31" fmla="*/ 78 h 1768"/>
                  <a:gd name="T32" fmla="*/ 912 w 3533"/>
                  <a:gd name="T33" fmla="*/ 55 h 1768"/>
                  <a:gd name="T34" fmla="*/ 748 w 3533"/>
                  <a:gd name="T35" fmla="*/ 36 h 1768"/>
                  <a:gd name="T36" fmla="*/ 583 w 3533"/>
                  <a:gd name="T37" fmla="*/ 21 h 1768"/>
                  <a:gd name="T38" fmla="*/ 415 w 3533"/>
                  <a:gd name="T39" fmla="*/ 9 h 1768"/>
                  <a:gd name="T40" fmla="*/ 246 w 3533"/>
                  <a:gd name="T41" fmla="*/ 3 h 1768"/>
                  <a:gd name="T42" fmla="*/ 81 w 3533"/>
                  <a:gd name="T43" fmla="*/ 0 h 1768"/>
                  <a:gd name="T44" fmla="*/ 228 w 3533"/>
                  <a:gd name="T45" fmla="*/ 4 h 1768"/>
                  <a:gd name="T46" fmla="*/ 393 w 3533"/>
                  <a:gd name="T47" fmla="*/ 12 h 1768"/>
                  <a:gd name="T48" fmla="*/ 573 w 3533"/>
                  <a:gd name="T49" fmla="*/ 25 h 1768"/>
                  <a:gd name="T50" fmla="*/ 768 w 3533"/>
                  <a:gd name="T51" fmla="*/ 45 h 1768"/>
                  <a:gd name="T52" fmla="*/ 975 w 3533"/>
                  <a:gd name="T53" fmla="*/ 72 h 1768"/>
                  <a:gd name="T54" fmla="*/ 1192 w 3533"/>
                  <a:gd name="T55" fmla="*/ 108 h 1768"/>
                  <a:gd name="T56" fmla="*/ 1419 w 3533"/>
                  <a:gd name="T57" fmla="*/ 151 h 1768"/>
                  <a:gd name="T58" fmla="*/ 1651 w 3533"/>
                  <a:gd name="T59" fmla="*/ 207 h 1768"/>
                  <a:gd name="T60" fmla="*/ 1888 w 3533"/>
                  <a:gd name="T61" fmla="*/ 274 h 1768"/>
                  <a:gd name="T62" fmla="*/ 2128 w 3533"/>
                  <a:gd name="T63" fmla="*/ 354 h 1768"/>
                  <a:gd name="T64" fmla="*/ 2369 w 3533"/>
                  <a:gd name="T65" fmla="*/ 447 h 1768"/>
                  <a:gd name="T66" fmla="*/ 2551 w 3533"/>
                  <a:gd name="T67" fmla="*/ 526 h 1768"/>
                  <a:gd name="T68" fmla="*/ 2671 w 3533"/>
                  <a:gd name="T69" fmla="*/ 583 h 1768"/>
                  <a:gd name="T70" fmla="*/ 2789 w 3533"/>
                  <a:gd name="T71" fmla="*/ 646 h 1768"/>
                  <a:gd name="T72" fmla="*/ 2908 w 3533"/>
                  <a:gd name="T73" fmla="*/ 711 h 1768"/>
                  <a:gd name="T74" fmla="*/ 3025 w 3533"/>
                  <a:gd name="T75" fmla="*/ 781 h 1768"/>
                  <a:gd name="T76" fmla="*/ 3140 w 3533"/>
                  <a:gd name="T77" fmla="*/ 856 h 1768"/>
                  <a:gd name="T78" fmla="*/ 3254 w 3533"/>
                  <a:gd name="T79" fmla="*/ 934 h 1768"/>
                  <a:gd name="T80" fmla="*/ 3367 w 3533"/>
                  <a:gd name="T81" fmla="*/ 1018 h 1768"/>
                  <a:gd name="T82" fmla="*/ 3476 w 3533"/>
                  <a:gd name="T83" fmla="*/ 1107 h 1768"/>
                  <a:gd name="T84" fmla="*/ 3530 w 3533"/>
                  <a:gd name="T85" fmla="*/ 1763 h 1768"/>
                  <a:gd name="T86" fmla="*/ 3533 w 3533"/>
                  <a:gd name="T87" fmla="*/ 1768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33" h="1768">
                    <a:moveTo>
                      <a:pt x="353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160" y="0"/>
                    </a:lnTo>
                    <a:lnTo>
                      <a:pt x="3532" y="0"/>
                    </a:lnTo>
                    <a:lnTo>
                      <a:pt x="3532" y="876"/>
                    </a:lnTo>
                    <a:lnTo>
                      <a:pt x="3532" y="876"/>
                    </a:lnTo>
                    <a:lnTo>
                      <a:pt x="3461" y="840"/>
                    </a:lnTo>
                    <a:lnTo>
                      <a:pt x="3377" y="798"/>
                    </a:lnTo>
                    <a:lnTo>
                      <a:pt x="3262" y="744"/>
                    </a:lnTo>
                    <a:lnTo>
                      <a:pt x="3118" y="678"/>
                    </a:lnTo>
                    <a:lnTo>
                      <a:pt x="3037" y="643"/>
                    </a:lnTo>
                    <a:lnTo>
                      <a:pt x="2947" y="606"/>
                    </a:lnTo>
                    <a:lnTo>
                      <a:pt x="2852" y="568"/>
                    </a:lnTo>
                    <a:lnTo>
                      <a:pt x="2752" y="528"/>
                    </a:lnTo>
                    <a:lnTo>
                      <a:pt x="2645" y="489"/>
                    </a:lnTo>
                    <a:lnTo>
                      <a:pt x="2533" y="448"/>
                    </a:lnTo>
                    <a:lnTo>
                      <a:pt x="2414" y="408"/>
                    </a:lnTo>
                    <a:lnTo>
                      <a:pt x="2291" y="367"/>
                    </a:lnTo>
                    <a:lnTo>
                      <a:pt x="2164" y="328"/>
                    </a:lnTo>
                    <a:lnTo>
                      <a:pt x="2032" y="289"/>
                    </a:lnTo>
                    <a:lnTo>
                      <a:pt x="1894" y="252"/>
                    </a:lnTo>
                    <a:lnTo>
                      <a:pt x="1753" y="214"/>
                    </a:lnTo>
                    <a:lnTo>
                      <a:pt x="1608" y="180"/>
                    </a:lnTo>
                    <a:lnTo>
                      <a:pt x="1459" y="148"/>
                    </a:lnTo>
                    <a:lnTo>
                      <a:pt x="1306" y="118"/>
                    </a:lnTo>
                    <a:lnTo>
                      <a:pt x="1152" y="91"/>
                    </a:lnTo>
                    <a:lnTo>
                      <a:pt x="1072" y="78"/>
                    </a:lnTo>
                    <a:lnTo>
                      <a:pt x="993" y="66"/>
                    </a:lnTo>
                    <a:lnTo>
                      <a:pt x="912" y="55"/>
                    </a:lnTo>
                    <a:lnTo>
                      <a:pt x="831" y="45"/>
                    </a:lnTo>
                    <a:lnTo>
                      <a:pt x="748" y="36"/>
                    </a:lnTo>
                    <a:lnTo>
                      <a:pt x="666" y="28"/>
                    </a:lnTo>
                    <a:lnTo>
                      <a:pt x="583" y="21"/>
                    </a:lnTo>
                    <a:lnTo>
                      <a:pt x="499" y="15"/>
                    </a:lnTo>
                    <a:lnTo>
                      <a:pt x="415" y="9"/>
                    </a:lnTo>
                    <a:lnTo>
                      <a:pt x="331" y="6"/>
                    </a:lnTo>
                    <a:lnTo>
                      <a:pt x="246" y="3"/>
                    </a:lnTo>
                    <a:lnTo>
                      <a:pt x="16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28" y="4"/>
                    </a:lnTo>
                    <a:lnTo>
                      <a:pt x="309" y="7"/>
                    </a:lnTo>
                    <a:lnTo>
                      <a:pt x="393" y="12"/>
                    </a:lnTo>
                    <a:lnTo>
                      <a:pt x="481" y="18"/>
                    </a:lnTo>
                    <a:lnTo>
                      <a:pt x="573" y="25"/>
                    </a:lnTo>
                    <a:lnTo>
                      <a:pt x="669" y="34"/>
                    </a:lnTo>
                    <a:lnTo>
                      <a:pt x="768" y="45"/>
                    </a:lnTo>
                    <a:lnTo>
                      <a:pt x="870" y="57"/>
                    </a:lnTo>
                    <a:lnTo>
                      <a:pt x="975" y="72"/>
                    </a:lnTo>
                    <a:lnTo>
                      <a:pt x="1083" y="88"/>
                    </a:lnTo>
                    <a:lnTo>
                      <a:pt x="1192" y="108"/>
                    </a:lnTo>
                    <a:lnTo>
                      <a:pt x="1305" y="129"/>
                    </a:lnTo>
                    <a:lnTo>
                      <a:pt x="1419" y="151"/>
                    </a:lnTo>
                    <a:lnTo>
                      <a:pt x="1534" y="178"/>
                    </a:lnTo>
                    <a:lnTo>
                      <a:pt x="1651" y="207"/>
                    </a:lnTo>
                    <a:lnTo>
                      <a:pt x="1769" y="240"/>
                    </a:lnTo>
                    <a:lnTo>
                      <a:pt x="1888" y="274"/>
                    </a:lnTo>
                    <a:lnTo>
                      <a:pt x="2008" y="312"/>
                    </a:lnTo>
                    <a:lnTo>
                      <a:pt x="2128" y="354"/>
                    </a:lnTo>
                    <a:lnTo>
                      <a:pt x="2249" y="399"/>
                    </a:lnTo>
                    <a:lnTo>
                      <a:pt x="2369" y="447"/>
                    </a:lnTo>
                    <a:lnTo>
                      <a:pt x="2491" y="499"/>
                    </a:lnTo>
                    <a:lnTo>
                      <a:pt x="2551" y="526"/>
                    </a:lnTo>
                    <a:lnTo>
                      <a:pt x="2611" y="555"/>
                    </a:lnTo>
                    <a:lnTo>
                      <a:pt x="2671" y="583"/>
                    </a:lnTo>
                    <a:lnTo>
                      <a:pt x="2731" y="615"/>
                    </a:lnTo>
                    <a:lnTo>
                      <a:pt x="2789" y="646"/>
                    </a:lnTo>
                    <a:lnTo>
                      <a:pt x="2849" y="678"/>
                    </a:lnTo>
                    <a:lnTo>
                      <a:pt x="2908" y="711"/>
                    </a:lnTo>
                    <a:lnTo>
                      <a:pt x="2966" y="745"/>
                    </a:lnTo>
                    <a:lnTo>
                      <a:pt x="3025" y="781"/>
                    </a:lnTo>
                    <a:lnTo>
                      <a:pt x="3083" y="819"/>
                    </a:lnTo>
                    <a:lnTo>
                      <a:pt x="3140" y="856"/>
                    </a:lnTo>
                    <a:lnTo>
                      <a:pt x="3197" y="895"/>
                    </a:lnTo>
                    <a:lnTo>
                      <a:pt x="3254" y="934"/>
                    </a:lnTo>
                    <a:lnTo>
                      <a:pt x="3311" y="976"/>
                    </a:lnTo>
                    <a:lnTo>
                      <a:pt x="3367" y="1018"/>
                    </a:lnTo>
                    <a:lnTo>
                      <a:pt x="3422" y="1062"/>
                    </a:lnTo>
                    <a:lnTo>
                      <a:pt x="3476" y="1107"/>
                    </a:lnTo>
                    <a:lnTo>
                      <a:pt x="3530" y="1153"/>
                    </a:lnTo>
                    <a:lnTo>
                      <a:pt x="3530" y="1763"/>
                    </a:lnTo>
                    <a:lnTo>
                      <a:pt x="3530" y="1763"/>
                    </a:lnTo>
                    <a:lnTo>
                      <a:pt x="3533" y="1768"/>
                    </a:lnTo>
                    <a:lnTo>
                      <a:pt x="35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0" y="3"/>
                <a:ext cx="2023" cy="537"/>
              </a:xfrm>
              <a:custGeom>
                <a:avLst/>
                <a:gdLst>
                  <a:gd name="T0" fmla="*/ 1911 w 2023"/>
                  <a:gd name="T1" fmla="*/ 0 h 537"/>
                  <a:gd name="T2" fmla="*/ 1911 w 2023"/>
                  <a:gd name="T3" fmla="*/ 0 h 537"/>
                  <a:gd name="T4" fmla="*/ 1804 w 2023"/>
                  <a:gd name="T5" fmla="*/ 0 h 537"/>
                  <a:gd name="T6" fmla="*/ 1698 w 2023"/>
                  <a:gd name="T7" fmla="*/ 3 h 537"/>
                  <a:gd name="T8" fmla="*/ 1588 w 2023"/>
                  <a:gd name="T9" fmla="*/ 6 h 537"/>
                  <a:gd name="T10" fmla="*/ 1477 w 2023"/>
                  <a:gd name="T11" fmla="*/ 12 h 537"/>
                  <a:gd name="T12" fmla="*/ 1365 w 2023"/>
                  <a:gd name="T13" fmla="*/ 18 h 537"/>
                  <a:gd name="T14" fmla="*/ 1249 w 2023"/>
                  <a:gd name="T15" fmla="*/ 27 h 537"/>
                  <a:gd name="T16" fmla="*/ 1132 w 2023"/>
                  <a:gd name="T17" fmla="*/ 36 h 537"/>
                  <a:gd name="T18" fmla="*/ 1015 w 2023"/>
                  <a:gd name="T19" fmla="*/ 48 h 537"/>
                  <a:gd name="T20" fmla="*/ 894 w 2023"/>
                  <a:gd name="T21" fmla="*/ 61 h 537"/>
                  <a:gd name="T22" fmla="*/ 772 w 2023"/>
                  <a:gd name="T23" fmla="*/ 76 h 537"/>
                  <a:gd name="T24" fmla="*/ 648 w 2023"/>
                  <a:gd name="T25" fmla="*/ 94 h 537"/>
                  <a:gd name="T26" fmla="*/ 522 w 2023"/>
                  <a:gd name="T27" fmla="*/ 112 h 537"/>
                  <a:gd name="T28" fmla="*/ 394 w 2023"/>
                  <a:gd name="T29" fmla="*/ 133 h 537"/>
                  <a:gd name="T30" fmla="*/ 265 w 2023"/>
                  <a:gd name="T31" fmla="*/ 156 h 537"/>
                  <a:gd name="T32" fmla="*/ 133 w 2023"/>
                  <a:gd name="T33" fmla="*/ 180 h 537"/>
                  <a:gd name="T34" fmla="*/ 0 w 2023"/>
                  <a:gd name="T35" fmla="*/ 205 h 537"/>
                  <a:gd name="T36" fmla="*/ 0 w 2023"/>
                  <a:gd name="T37" fmla="*/ 537 h 537"/>
                  <a:gd name="T38" fmla="*/ 0 w 2023"/>
                  <a:gd name="T39" fmla="*/ 537 h 537"/>
                  <a:gd name="T40" fmla="*/ 60 w 2023"/>
                  <a:gd name="T41" fmla="*/ 507 h 537"/>
                  <a:gd name="T42" fmla="*/ 120 w 2023"/>
                  <a:gd name="T43" fmla="*/ 477 h 537"/>
                  <a:gd name="T44" fmla="*/ 180 w 2023"/>
                  <a:gd name="T45" fmla="*/ 448 h 537"/>
                  <a:gd name="T46" fmla="*/ 240 w 2023"/>
                  <a:gd name="T47" fmla="*/ 420 h 537"/>
                  <a:gd name="T48" fmla="*/ 300 w 2023"/>
                  <a:gd name="T49" fmla="*/ 393 h 537"/>
                  <a:gd name="T50" fmla="*/ 361 w 2023"/>
                  <a:gd name="T51" fmla="*/ 367 h 537"/>
                  <a:gd name="T52" fmla="*/ 421 w 2023"/>
                  <a:gd name="T53" fmla="*/ 342 h 537"/>
                  <a:gd name="T54" fmla="*/ 481 w 2023"/>
                  <a:gd name="T55" fmla="*/ 319 h 537"/>
                  <a:gd name="T56" fmla="*/ 543 w 2023"/>
                  <a:gd name="T57" fmla="*/ 295 h 537"/>
                  <a:gd name="T58" fmla="*/ 604 w 2023"/>
                  <a:gd name="T59" fmla="*/ 274 h 537"/>
                  <a:gd name="T60" fmla="*/ 664 w 2023"/>
                  <a:gd name="T61" fmla="*/ 253 h 537"/>
                  <a:gd name="T62" fmla="*/ 726 w 2023"/>
                  <a:gd name="T63" fmla="*/ 232 h 537"/>
                  <a:gd name="T64" fmla="*/ 847 w 2023"/>
                  <a:gd name="T65" fmla="*/ 196 h 537"/>
                  <a:gd name="T66" fmla="*/ 970 w 2023"/>
                  <a:gd name="T67" fmla="*/ 162 h 537"/>
                  <a:gd name="T68" fmla="*/ 1092 w 2023"/>
                  <a:gd name="T69" fmla="*/ 132 h 537"/>
                  <a:gd name="T70" fmla="*/ 1215 w 2023"/>
                  <a:gd name="T71" fmla="*/ 105 h 537"/>
                  <a:gd name="T72" fmla="*/ 1338 w 2023"/>
                  <a:gd name="T73" fmla="*/ 81 h 537"/>
                  <a:gd name="T74" fmla="*/ 1459 w 2023"/>
                  <a:gd name="T75" fmla="*/ 60 h 537"/>
                  <a:gd name="T76" fmla="*/ 1581 w 2023"/>
                  <a:gd name="T77" fmla="*/ 43 h 537"/>
                  <a:gd name="T78" fmla="*/ 1702 w 2023"/>
                  <a:gd name="T79" fmla="*/ 28 h 537"/>
                  <a:gd name="T80" fmla="*/ 1824 w 2023"/>
                  <a:gd name="T81" fmla="*/ 16 h 537"/>
                  <a:gd name="T82" fmla="*/ 1945 w 2023"/>
                  <a:gd name="T83" fmla="*/ 7 h 537"/>
                  <a:gd name="T84" fmla="*/ 1945 w 2023"/>
                  <a:gd name="T85" fmla="*/ 7 h 537"/>
                  <a:gd name="T86" fmla="*/ 1899 w 2023"/>
                  <a:gd name="T87" fmla="*/ 7 h 537"/>
                  <a:gd name="T88" fmla="*/ 1899 w 2023"/>
                  <a:gd name="T89" fmla="*/ 7 h 537"/>
                  <a:gd name="T90" fmla="*/ 1930 w 2023"/>
                  <a:gd name="T91" fmla="*/ 4 h 537"/>
                  <a:gd name="T92" fmla="*/ 2023 w 2023"/>
                  <a:gd name="T93" fmla="*/ 0 h 537"/>
                  <a:gd name="T94" fmla="*/ 2023 w 2023"/>
                  <a:gd name="T95" fmla="*/ 0 h 537"/>
                  <a:gd name="T96" fmla="*/ 1911 w 2023"/>
                  <a:gd name="T97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23" h="537">
                    <a:moveTo>
                      <a:pt x="1911" y="0"/>
                    </a:moveTo>
                    <a:lnTo>
                      <a:pt x="1911" y="0"/>
                    </a:lnTo>
                    <a:lnTo>
                      <a:pt x="1804" y="0"/>
                    </a:lnTo>
                    <a:lnTo>
                      <a:pt x="1698" y="3"/>
                    </a:lnTo>
                    <a:lnTo>
                      <a:pt x="1588" y="6"/>
                    </a:lnTo>
                    <a:lnTo>
                      <a:pt x="1477" y="12"/>
                    </a:lnTo>
                    <a:lnTo>
                      <a:pt x="1365" y="18"/>
                    </a:lnTo>
                    <a:lnTo>
                      <a:pt x="1249" y="27"/>
                    </a:lnTo>
                    <a:lnTo>
                      <a:pt x="1132" y="36"/>
                    </a:lnTo>
                    <a:lnTo>
                      <a:pt x="1015" y="48"/>
                    </a:lnTo>
                    <a:lnTo>
                      <a:pt x="894" y="61"/>
                    </a:lnTo>
                    <a:lnTo>
                      <a:pt x="772" y="76"/>
                    </a:lnTo>
                    <a:lnTo>
                      <a:pt x="648" y="94"/>
                    </a:lnTo>
                    <a:lnTo>
                      <a:pt x="522" y="112"/>
                    </a:lnTo>
                    <a:lnTo>
                      <a:pt x="394" y="133"/>
                    </a:lnTo>
                    <a:lnTo>
                      <a:pt x="265" y="156"/>
                    </a:lnTo>
                    <a:lnTo>
                      <a:pt x="133" y="180"/>
                    </a:lnTo>
                    <a:lnTo>
                      <a:pt x="0" y="205"/>
                    </a:lnTo>
                    <a:lnTo>
                      <a:pt x="0" y="537"/>
                    </a:lnTo>
                    <a:lnTo>
                      <a:pt x="0" y="537"/>
                    </a:lnTo>
                    <a:lnTo>
                      <a:pt x="60" y="507"/>
                    </a:lnTo>
                    <a:lnTo>
                      <a:pt x="120" y="477"/>
                    </a:lnTo>
                    <a:lnTo>
                      <a:pt x="180" y="448"/>
                    </a:lnTo>
                    <a:lnTo>
                      <a:pt x="240" y="420"/>
                    </a:lnTo>
                    <a:lnTo>
                      <a:pt x="300" y="393"/>
                    </a:lnTo>
                    <a:lnTo>
                      <a:pt x="361" y="367"/>
                    </a:lnTo>
                    <a:lnTo>
                      <a:pt x="421" y="342"/>
                    </a:lnTo>
                    <a:lnTo>
                      <a:pt x="481" y="319"/>
                    </a:lnTo>
                    <a:lnTo>
                      <a:pt x="543" y="295"/>
                    </a:lnTo>
                    <a:lnTo>
                      <a:pt x="604" y="274"/>
                    </a:lnTo>
                    <a:lnTo>
                      <a:pt x="664" y="253"/>
                    </a:lnTo>
                    <a:lnTo>
                      <a:pt x="726" y="232"/>
                    </a:lnTo>
                    <a:lnTo>
                      <a:pt x="847" y="196"/>
                    </a:lnTo>
                    <a:lnTo>
                      <a:pt x="970" y="162"/>
                    </a:lnTo>
                    <a:lnTo>
                      <a:pt x="1092" y="132"/>
                    </a:lnTo>
                    <a:lnTo>
                      <a:pt x="1215" y="105"/>
                    </a:lnTo>
                    <a:lnTo>
                      <a:pt x="1338" y="81"/>
                    </a:lnTo>
                    <a:lnTo>
                      <a:pt x="1459" y="60"/>
                    </a:lnTo>
                    <a:lnTo>
                      <a:pt x="1581" y="43"/>
                    </a:lnTo>
                    <a:lnTo>
                      <a:pt x="1702" y="28"/>
                    </a:lnTo>
                    <a:lnTo>
                      <a:pt x="1824" y="16"/>
                    </a:lnTo>
                    <a:lnTo>
                      <a:pt x="1945" y="7"/>
                    </a:lnTo>
                    <a:lnTo>
                      <a:pt x="1945" y="7"/>
                    </a:lnTo>
                    <a:lnTo>
                      <a:pt x="1899" y="7"/>
                    </a:lnTo>
                    <a:lnTo>
                      <a:pt x="1899" y="7"/>
                    </a:lnTo>
                    <a:lnTo>
                      <a:pt x="1930" y="4"/>
                    </a:lnTo>
                    <a:lnTo>
                      <a:pt x="2023" y="0"/>
                    </a:lnTo>
                    <a:lnTo>
                      <a:pt x="2023" y="0"/>
                    </a:lnTo>
                    <a:lnTo>
                      <a:pt x="1911" y="0"/>
                    </a:lnTo>
                    <a:close/>
                  </a:path>
                </a:pathLst>
              </a:custGeom>
              <a:solidFill>
                <a:srgbClr val="9B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0" y="3"/>
                <a:ext cx="2023" cy="537"/>
              </a:xfrm>
              <a:custGeom>
                <a:avLst/>
                <a:gdLst>
                  <a:gd name="T0" fmla="*/ 1911 w 2023"/>
                  <a:gd name="T1" fmla="*/ 0 h 537"/>
                  <a:gd name="T2" fmla="*/ 1911 w 2023"/>
                  <a:gd name="T3" fmla="*/ 0 h 537"/>
                  <a:gd name="T4" fmla="*/ 1804 w 2023"/>
                  <a:gd name="T5" fmla="*/ 0 h 537"/>
                  <a:gd name="T6" fmla="*/ 1698 w 2023"/>
                  <a:gd name="T7" fmla="*/ 3 h 537"/>
                  <a:gd name="T8" fmla="*/ 1588 w 2023"/>
                  <a:gd name="T9" fmla="*/ 6 h 537"/>
                  <a:gd name="T10" fmla="*/ 1477 w 2023"/>
                  <a:gd name="T11" fmla="*/ 12 h 537"/>
                  <a:gd name="T12" fmla="*/ 1365 w 2023"/>
                  <a:gd name="T13" fmla="*/ 18 h 537"/>
                  <a:gd name="T14" fmla="*/ 1249 w 2023"/>
                  <a:gd name="T15" fmla="*/ 27 h 537"/>
                  <a:gd name="T16" fmla="*/ 1132 w 2023"/>
                  <a:gd name="T17" fmla="*/ 36 h 537"/>
                  <a:gd name="T18" fmla="*/ 1015 w 2023"/>
                  <a:gd name="T19" fmla="*/ 48 h 537"/>
                  <a:gd name="T20" fmla="*/ 894 w 2023"/>
                  <a:gd name="T21" fmla="*/ 61 h 537"/>
                  <a:gd name="T22" fmla="*/ 772 w 2023"/>
                  <a:gd name="T23" fmla="*/ 76 h 537"/>
                  <a:gd name="T24" fmla="*/ 648 w 2023"/>
                  <a:gd name="T25" fmla="*/ 94 h 537"/>
                  <a:gd name="T26" fmla="*/ 522 w 2023"/>
                  <a:gd name="T27" fmla="*/ 112 h 537"/>
                  <a:gd name="T28" fmla="*/ 394 w 2023"/>
                  <a:gd name="T29" fmla="*/ 133 h 537"/>
                  <a:gd name="T30" fmla="*/ 265 w 2023"/>
                  <a:gd name="T31" fmla="*/ 156 h 537"/>
                  <a:gd name="T32" fmla="*/ 133 w 2023"/>
                  <a:gd name="T33" fmla="*/ 180 h 537"/>
                  <a:gd name="T34" fmla="*/ 0 w 2023"/>
                  <a:gd name="T35" fmla="*/ 205 h 537"/>
                  <a:gd name="T36" fmla="*/ 0 w 2023"/>
                  <a:gd name="T37" fmla="*/ 537 h 537"/>
                  <a:gd name="T38" fmla="*/ 0 w 2023"/>
                  <a:gd name="T39" fmla="*/ 537 h 537"/>
                  <a:gd name="T40" fmla="*/ 60 w 2023"/>
                  <a:gd name="T41" fmla="*/ 507 h 537"/>
                  <a:gd name="T42" fmla="*/ 120 w 2023"/>
                  <a:gd name="T43" fmla="*/ 477 h 537"/>
                  <a:gd name="T44" fmla="*/ 180 w 2023"/>
                  <a:gd name="T45" fmla="*/ 448 h 537"/>
                  <a:gd name="T46" fmla="*/ 240 w 2023"/>
                  <a:gd name="T47" fmla="*/ 420 h 537"/>
                  <a:gd name="T48" fmla="*/ 300 w 2023"/>
                  <a:gd name="T49" fmla="*/ 393 h 537"/>
                  <a:gd name="T50" fmla="*/ 361 w 2023"/>
                  <a:gd name="T51" fmla="*/ 367 h 537"/>
                  <a:gd name="T52" fmla="*/ 421 w 2023"/>
                  <a:gd name="T53" fmla="*/ 342 h 537"/>
                  <a:gd name="T54" fmla="*/ 481 w 2023"/>
                  <a:gd name="T55" fmla="*/ 319 h 537"/>
                  <a:gd name="T56" fmla="*/ 543 w 2023"/>
                  <a:gd name="T57" fmla="*/ 295 h 537"/>
                  <a:gd name="T58" fmla="*/ 604 w 2023"/>
                  <a:gd name="T59" fmla="*/ 274 h 537"/>
                  <a:gd name="T60" fmla="*/ 664 w 2023"/>
                  <a:gd name="T61" fmla="*/ 253 h 537"/>
                  <a:gd name="T62" fmla="*/ 726 w 2023"/>
                  <a:gd name="T63" fmla="*/ 232 h 537"/>
                  <a:gd name="T64" fmla="*/ 847 w 2023"/>
                  <a:gd name="T65" fmla="*/ 196 h 537"/>
                  <a:gd name="T66" fmla="*/ 970 w 2023"/>
                  <a:gd name="T67" fmla="*/ 162 h 537"/>
                  <a:gd name="T68" fmla="*/ 1092 w 2023"/>
                  <a:gd name="T69" fmla="*/ 132 h 537"/>
                  <a:gd name="T70" fmla="*/ 1215 w 2023"/>
                  <a:gd name="T71" fmla="*/ 105 h 537"/>
                  <a:gd name="T72" fmla="*/ 1338 w 2023"/>
                  <a:gd name="T73" fmla="*/ 81 h 537"/>
                  <a:gd name="T74" fmla="*/ 1459 w 2023"/>
                  <a:gd name="T75" fmla="*/ 60 h 537"/>
                  <a:gd name="T76" fmla="*/ 1581 w 2023"/>
                  <a:gd name="T77" fmla="*/ 43 h 537"/>
                  <a:gd name="T78" fmla="*/ 1702 w 2023"/>
                  <a:gd name="T79" fmla="*/ 28 h 537"/>
                  <a:gd name="T80" fmla="*/ 1824 w 2023"/>
                  <a:gd name="T81" fmla="*/ 16 h 537"/>
                  <a:gd name="T82" fmla="*/ 1945 w 2023"/>
                  <a:gd name="T83" fmla="*/ 7 h 537"/>
                  <a:gd name="T84" fmla="*/ 1945 w 2023"/>
                  <a:gd name="T85" fmla="*/ 7 h 537"/>
                  <a:gd name="T86" fmla="*/ 1899 w 2023"/>
                  <a:gd name="T87" fmla="*/ 7 h 537"/>
                  <a:gd name="T88" fmla="*/ 1899 w 2023"/>
                  <a:gd name="T89" fmla="*/ 7 h 537"/>
                  <a:gd name="T90" fmla="*/ 1930 w 2023"/>
                  <a:gd name="T91" fmla="*/ 4 h 537"/>
                  <a:gd name="T92" fmla="*/ 2023 w 2023"/>
                  <a:gd name="T93" fmla="*/ 0 h 537"/>
                  <a:gd name="T94" fmla="*/ 2023 w 2023"/>
                  <a:gd name="T95" fmla="*/ 0 h 537"/>
                  <a:gd name="T96" fmla="*/ 1911 w 2023"/>
                  <a:gd name="T97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23" h="537">
                    <a:moveTo>
                      <a:pt x="1911" y="0"/>
                    </a:moveTo>
                    <a:lnTo>
                      <a:pt x="1911" y="0"/>
                    </a:lnTo>
                    <a:lnTo>
                      <a:pt x="1804" y="0"/>
                    </a:lnTo>
                    <a:lnTo>
                      <a:pt x="1698" y="3"/>
                    </a:lnTo>
                    <a:lnTo>
                      <a:pt x="1588" y="6"/>
                    </a:lnTo>
                    <a:lnTo>
                      <a:pt x="1477" y="12"/>
                    </a:lnTo>
                    <a:lnTo>
                      <a:pt x="1365" y="18"/>
                    </a:lnTo>
                    <a:lnTo>
                      <a:pt x="1249" y="27"/>
                    </a:lnTo>
                    <a:lnTo>
                      <a:pt x="1132" y="36"/>
                    </a:lnTo>
                    <a:lnTo>
                      <a:pt x="1015" y="48"/>
                    </a:lnTo>
                    <a:lnTo>
                      <a:pt x="894" y="61"/>
                    </a:lnTo>
                    <a:lnTo>
                      <a:pt x="772" y="76"/>
                    </a:lnTo>
                    <a:lnTo>
                      <a:pt x="648" y="94"/>
                    </a:lnTo>
                    <a:lnTo>
                      <a:pt x="522" y="112"/>
                    </a:lnTo>
                    <a:lnTo>
                      <a:pt x="394" y="133"/>
                    </a:lnTo>
                    <a:lnTo>
                      <a:pt x="265" y="156"/>
                    </a:lnTo>
                    <a:lnTo>
                      <a:pt x="133" y="180"/>
                    </a:lnTo>
                    <a:lnTo>
                      <a:pt x="0" y="205"/>
                    </a:lnTo>
                    <a:lnTo>
                      <a:pt x="0" y="537"/>
                    </a:lnTo>
                    <a:lnTo>
                      <a:pt x="0" y="537"/>
                    </a:lnTo>
                    <a:lnTo>
                      <a:pt x="60" y="507"/>
                    </a:lnTo>
                    <a:lnTo>
                      <a:pt x="120" y="477"/>
                    </a:lnTo>
                    <a:lnTo>
                      <a:pt x="180" y="448"/>
                    </a:lnTo>
                    <a:lnTo>
                      <a:pt x="240" y="420"/>
                    </a:lnTo>
                    <a:lnTo>
                      <a:pt x="300" y="393"/>
                    </a:lnTo>
                    <a:lnTo>
                      <a:pt x="361" y="367"/>
                    </a:lnTo>
                    <a:lnTo>
                      <a:pt x="421" y="342"/>
                    </a:lnTo>
                    <a:lnTo>
                      <a:pt x="481" y="319"/>
                    </a:lnTo>
                    <a:lnTo>
                      <a:pt x="543" y="295"/>
                    </a:lnTo>
                    <a:lnTo>
                      <a:pt x="604" y="274"/>
                    </a:lnTo>
                    <a:lnTo>
                      <a:pt x="664" y="253"/>
                    </a:lnTo>
                    <a:lnTo>
                      <a:pt x="726" y="232"/>
                    </a:lnTo>
                    <a:lnTo>
                      <a:pt x="847" y="196"/>
                    </a:lnTo>
                    <a:lnTo>
                      <a:pt x="970" y="162"/>
                    </a:lnTo>
                    <a:lnTo>
                      <a:pt x="1092" y="132"/>
                    </a:lnTo>
                    <a:lnTo>
                      <a:pt x="1215" y="105"/>
                    </a:lnTo>
                    <a:lnTo>
                      <a:pt x="1338" y="81"/>
                    </a:lnTo>
                    <a:lnTo>
                      <a:pt x="1459" y="60"/>
                    </a:lnTo>
                    <a:lnTo>
                      <a:pt x="1581" y="43"/>
                    </a:lnTo>
                    <a:lnTo>
                      <a:pt x="1702" y="28"/>
                    </a:lnTo>
                    <a:lnTo>
                      <a:pt x="1824" y="16"/>
                    </a:lnTo>
                    <a:lnTo>
                      <a:pt x="1945" y="7"/>
                    </a:lnTo>
                    <a:lnTo>
                      <a:pt x="1945" y="7"/>
                    </a:lnTo>
                    <a:lnTo>
                      <a:pt x="1899" y="7"/>
                    </a:lnTo>
                    <a:lnTo>
                      <a:pt x="1899" y="7"/>
                    </a:lnTo>
                    <a:lnTo>
                      <a:pt x="1930" y="4"/>
                    </a:lnTo>
                    <a:lnTo>
                      <a:pt x="2023" y="0"/>
                    </a:lnTo>
                    <a:lnTo>
                      <a:pt x="2023" y="0"/>
                    </a:lnTo>
                    <a:lnTo>
                      <a:pt x="19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0" y="0"/>
                <a:ext cx="5759" cy="876"/>
              </a:xfrm>
              <a:custGeom>
                <a:avLst/>
                <a:gdLst>
                  <a:gd name="T0" fmla="*/ 0 w 5759"/>
                  <a:gd name="T1" fmla="*/ 0 h 876"/>
                  <a:gd name="T2" fmla="*/ 0 w 5759"/>
                  <a:gd name="T3" fmla="*/ 208 h 876"/>
                  <a:gd name="T4" fmla="*/ 265 w 5759"/>
                  <a:gd name="T5" fmla="*/ 159 h 876"/>
                  <a:gd name="T6" fmla="*/ 522 w 5759"/>
                  <a:gd name="T7" fmla="*/ 115 h 876"/>
                  <a:gd name="T8" fmla="*/ 772 w 5759"/>
                  <a:gd name="T9" fmla="*/ 79 h 876"/>
                  <a:gd name="T10" fmla="*/ 1015 w 5759"/>
                  <a:gd name="T11" fmla="*/ 51 h 876"/>
                  <a:gd name="T12" fmla="*/ 1249 w 5759"/>
                  <a:gd name="T13" fmla="*/ 30 h 876"/>
                  <a:gd name="T14" fmla="*/ 1477 w 5759"/>
                  <a:gd name="T15" fmla="*/ 15 h 876"/>
                  <a:gd name="T16" fmla="*/ 1698 w 5759"/>
                  <a:gd name="T17" fmla="*/ 6 h 876"/>
                  <a:gd name="T18" fmla="*/ 1911 w 5759"/>
                  <a:gd name="T19" fmla="*/ 3 h 876"/>
                  <a:gd name="T20" fmla="*/ 2023 w 5759"/>
                  <a:gd name="T21" fmla="*/ 3 h 876"/>
                  <a:gd name="T22" fmla="*/ 2140 w 5759"/>
                  <a:gd name="T23" fmla="*/ 0 h 876"/>
                  <a:gd name="T24" fmla="*/ 2387 w 5759"/>
                  <a:gd name="T25" fmla="*/ 0 h 876"/>
                  <a:gd name="T26" fmla="*/ 2473 w 5759"/>
                  <a:gd name="T27" fmla="*/ 3 h 876"/>
                  <a:gd name="T28" fmla="*/ 2642 w 5759"/>
                  <a:gd name="T29" fmla="*/ 9 h 876"/>
                  <a:gd name="T30" fmla="*/ 2810 w 5759"/>
                  <a:gd name="T31" fmla="*/ 21 h 876"/>
                  <a:gd name="T32" fmla="*/ 2975 w 5759"/>
                  <a:gd name="T33" fmla="*/ 36 h 876"/>
                  <a:gd name="T34" fmla="*/ 3139 w 5759"/>
                  <a:gd name="T35" fmla="*/ 55 h 876"/>
                  <a:gd name="T36" fmla="*/ 3299 w 5759"/>
                  <a:gd name="T37" fmla="*/ 78 h 876"/>
                  <a:gd name="T38" fmla="*/ 3533 w 5759"/>
                  <a:gd name="T39" fmla="*/ 118 h 876"/>
                  <a:gd name="T40" fmla="*/ 3835 w 5759"/>
                  <a:gd name="T41" fmla="*/ 180 h 876"/>
                  <a:gd name="T42" fmla="*/ 4121 w 5759"/>
                  <a:gd name="T43" fmla="*/ 252 h 876"/>
                  <a:gd name="T44" fmla="*/ 4391 w 5759"/>
                  <a:gd name="T45" fmla="*/ 328 h 876"/>
                  <a:gd name="T46" fmla="*/ 4641 w 5759"/>
                  <a:gd name="T47" fmla="*/ 408 h 876"/>
                  <a:gd name="T48" fmla="*/ 4872 w 5759"/>
                  <a:gd name="T49" fmla="*/ 489 h 876"/>
                  <a:gd name="T50" fmla="*/ 5079 w 5759"/>
                  <a:gd name="T51" fmla="*/ 568 h 876"/>
                  <a:gd name="T52" fmla="*/ 5264 w 5759"/>
                  <a:gd name="T53" fmla="*/ 643 h 876"/>
                  <a:gd name="T54" fmla="*/ 5489 w 5759"/>
                  <a:gd name="T55" fmla="*/ 744 h 876"/>
                  <a:gd name="T56" fmla="*/ 5688 w 5759"/>
                  <a:gd name="T57" fmla="*/ 840 h 876"/>
                  <a:gd name="T58" fmla="*/ 5759 w 5759"/>
                  <a:gd name="T59" fmla="*/ 0 h 876"/>
                  <a:gd name="T60" fmla="*/ 2303 w 5759"/>
                  <a:gd name="T61" fmla="*/ 0 h 876"/>
                  <a:gd name="T62" fmla="*/ 2264 w 5759"/>
                  <a:gd name="T63" fmla="*/ 0 h 876"/>
                  <a:gd name="T64" fmla="*/ 2387 w 5759"/>
                  <a:gd name="T65" fmla="*/ 0 h 876"/>
                  <a:gd name="T66" fmla="*/ 2303 w 5759"/>
                  <a:gd name="T67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59" h="876">
                    <a:moveTo>
                      <a:pt x="2140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133" y="183"/>
                    </a:lnTo>
                    <a:lnTo>
                      <a:pt x="265" y="159"/>
                    </a:lnTo>
                    <a:lnTo>
                      <a:pt x="394" y="136"/>
                    </a:lnTo>
                    <a:lnTo>
                      <a:pt x="522" y="115"/>
                    </a:lnTo>
                    <a:lnTo>
                      <a:pt x="648" y="97"/>
                    </a:lnTo>
                    <a:lnTo>
                      <a:pt x="772" y="79"/>
                    </a:lnTo>
                    <a:lnTo>
                      <a:pt x="894" y="64"/>
                    </a:lnTo>
                    <a:lnTo>
                      <a:pt x="1015" y="51"/>
                    </a:lnTo>
                    <a:lnTo>
                      <a:pt x="1132" y="39"/>
                    </a:lnTo>
                    <a:lnTo>
                      <a:pt x="1249" y="30"/>
                    </a:lnTo>
                    <a:lnTo>
                      <a:pt x="1365" y="21"/>
                    </a:lnTo>
                    <a:lnTo>
                      <a:pt x="1477" y="15"/>
                    </a:lnTo>
                    <a:lnTo>
                      <a:pt x="1588" y="9"/>
                    </a:lnTo>
                    <a:lnTo>
                      <a:pt x="1698" y="6"/>
                    </a:lnTo>
                    <a:lnTo>
                      <a:pt x="1804" y="3"/>
                    </a:lnTo>
                    <a:lnTo>
                      <a:pt x="1911" y="3"/>
                    </a:lnTo>
                    <a:lnTo>
                      <a:pt x="1911" y="3"/>
                    </a:lnTo>
                    <a:lnTo>
                      <a:pt x="2023" y="3"/>
                    </a:lnTo>
                    <a:lnTo>
                      <a:pt x="2023" y="3"/>
                    </a:lnTo>
                    <a:lnTo>
                      <a:pt x="2140" y="0"/>
                    </a:lnTo>
                    <a:close/>
                    <a:moveTo>
                      <a:pt x="5759" y="0"/>
                    </a:moveTo>
                    <a:lnTo>
                      <a:pt x="2387" y="0"/>
                    </a:lnTo>
                    <a:lnTo>
                      <a:pt x="2387" y="0"/>
                    </a:lnTo>
                    <a:lnTo>
                      <a:pt x="2473" y="3"/>
                    </a:lnTo>
                    <a:lnTo>
                      <a:pt x="2558" y="6"/>
                    </a:lnTo>
                    <a:lnTo>
                      <a:pt x="2642" y="9"/>
                    </a:lnTo>
                    <a:lnTo>
                      <a:pt x="2726" y="15"/>
                    </a:lnTo>
                    <a:lnTo>
                      <a:pt x="2810" y="21"/>
                    </a:lnTo>
                    <a:lnTo>
                      <a:pt x="2893" y="28"/>
                    </a:lnTo>
                    <a:lnTo>
                      <a:pt x="2975" y="36"/>
                    </a:lnTo>
                    <a:lnTo>
                      <a:pt x="3058" y="45"/>
                    </a:lnTo>
                    <a:lnTo>
                      <a:pt x="3139" y="55"/>
                    </a:lnTo>
                    <a:lnTo>
                      <a:pt x="3220" y="66"/>
                    </a:lnTo>
                    <a:lnTo>
                      <a:pt x="3299" y="78"/>
                    </a:lnTo>
                    <a:lnTo>
                      <a:pt x="3379" y="91"/>
                    </a:lnTo>
                    <a:lnTo>
                      <a:pt x="3533" y="118"/>
                    </a:lnTo>
                    <a:lnTo>
                      <a:pt x="3686" y="148"/>
                    </a:lnTo>
                    <a:lnTo>
                      <a:pt x="3835" y="180"/>
                    </a:lnTo>
                    <a:lnTo>
                      <a:pt x="3980" y="214"/>
                    </a:lnTo>
                    <a:lnTo>
                      <a:pt x="4121" y="252"/>
                    </a:lnTo>
                    <a:lnTo>
                      <a:pt x="4259" y="289"/>
                    </a:lnTo>
                    <a:lnTo>
                      <a:pt x="4391" y="328"/>
                    </a:lnTo>
                    <a:lnTo>
                      <a:pt x="4518" y="367"/>
                    </a:lnTo>
                    <a:lnTo>
                      <a:pt x="4641" y="408"/>
                    </a:lnTo>
                    <a:lnTo>
                      <a:pt x="4760" y="448"/>
                    </a:lnTo>
                    <a:lnTo>
                      <a:pt x="4872" y="489"/>
                    </a:lnTo>
                    <a:lnTo>
                      <a:pt x="4979" y="528"/>
                    </a:lnTo>
                    <a:lnTo>
                      <a:pt x="5079" y="568"/>
                    </a:lnTo>
                    <a:lnTo>
                      <a:pt x="5174" y="606"/>
                    </a:lnTo>
                    <a:lnTo>
                      <a:pt x="5264" y="643"/>
                    </a:lnTo>
                    <a:lnTo>
                      <a:pt x="5345" y="678"/>
                    </a:lnTo>
                    <a:lnTo>
                      <a:pt x="5489" y="744"/>
                    </a:lnTo>
                    <a:lnTo>
                      <a:pt x="5604" y="798"/>
                    </a:lnTo>
                    <a:lnTo>
                      <a:pt x="5688" y="840"/>
                    </a:lnTo>
                    <a:lnTo>
                      <a:pt x="5759" y="876"/>
                    </a:lnTo>
                    <a:lnTo>
                      <a:pt x="5759" y="0"/>
                    </a:lnTo>
                    <a:close/>
                    <a:moveTo>
                      <a:pt x="2303" y="0"/>
                    </a:moveTo>
                    <a:lnTo>
                      <a:pt x="2303" y="0"/>
                    </a:lnTo>
                    <a:lnTo>
                      <a:pt x="2264" y="0"/>
                    </a:lnTo>
                    <a:lnTo>
                      <a:pt x="2264" y="0"/>
                    </a:lnTo>
                    <a:lnTo>
                      <a:pt x="2308" y="0"/>
                    </a:lnTo>
                    <a:lnTo>
                      <a:pt x="2387" y="0"/>
                    </a:lnTo>
                    <a:lnTo>
                      <a:pt x="2387" y="0"/>
                    </a:lnTo>
                    <a:lnTo>
                      <a:pt x="2303" y="0"/>
                    </a:lnTo>
                    <a:close/>
                  </a:path>
                </a:pathLst>
              </a:custGeom>
              <a:solidFill>
                <a:srgbClr val="3A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0" y="0"/>
                <a:ext cx="2140" cy="208"/>
              </a:xfrm>
              <a:custGeom>
                <a:avLst/>
                <a:gdLst>
                  <a:gd name="T0" fmla="*/ 2140 w 2140"/>
                  <a:gd name="T1" fmla="*/ 0 h 208"/>
                  <a:gd name="T2" fmla="*/ 0 w 2140"/>
                  <a:gd name="T3" fmla="*/ 0 h 208"/>
                  <a:gd name="T4" fmla="*/ 0 w 2140"/>
                  <a:gd name="T5" fmla="*/ 208 h 208"/>
                  <a:gd name="T6" fmla="*/ 0 w 2140"/>
                  <a:gd name="T7" fmla="*/ 208 h 208"/>
                  <a:gd name="T8" fmla="*/ 133 w 2140"/>
                  <a:gd name="T9" fmla="*/ 183 h 208"/>
                  <a:gd name="T10" fmla="*/ 265 w 2140"/>
                  <a:gd name="T11" fmla="*/ 159 h 208"/>
                  <a:gd name="T12" fmla="*/ 394 w 2140"/>
                  <a:gd name="T13" fmla="*/ 136 h 208"/>
                  <a:gd name="T14" fmla="*/ 522 w 2140"/>
                  <a:gd name="T15" fmla="*/ 115 h 208"/>
                  <a:gd name="T16" fmla="*/ 648 w 2140"/>
                  <a:gd name="T17" fmla="*/ 97 h 208"/>
                  <a:gd name="T18" fmla="*/ 772 w 2140"/>
                  <a:gd name="T19" fmla="*/ 79 h 208"/>
                  <a:gd name="T20" fmla="*/ 894 w 2140"/>
                  <a:gd name="T21" fmla="*/ 64 h 208"/>
                  <a:gd name="T22" fmla="*/ 1015 w 2140"/>
                  <a:gd name="T23" fmla="*/ 51 h 208"/>
                  <a:gd name="T24" fmla="*/ 1132 w 2140"/>
                  <a:gd name="T25" fmla="*/ 39 h 208"/>
                  <a:gd name="T26" fmla="*/ 1249 w 2140"/>
                  <a:gd name="T27" fmla="*/ 30 h 208"/>
                  <a:gd name="T28" fmla="*/ 1365 w 2140"/>
                  <a:gd name="T29" fmla="*/ 21 h 208"/>
                  <a:gd name="T30" fmla="*/ 1477 w 2140"/>
                  <a:gd name="T31" fmla="*/ 15 h 208"/>
                  <a:gd name="T32" fmla="*/ 1588 w 2140"/>
                  <a:gd name="T33" fmla="*/ 9 h 208"/>
                  <a:gd name="T34" fmla="*/ 1698 w 2140"/>
                  <a:gd name="T35" fmla="*/ 6 h 208"/>
                  <a:gd name="T36" fmla="*/ 1804 w 2140"/>
                  <a:gd name="T37" fmla="*/ 3 h 208"/>
                  <a:gd name="T38" fmla="*/ 1911 w 2140"/>
                  <a:gd name="T39" fmla="*/ 3 h 208"/>
                  <a:gd name="T40" fmla="*/ 1911 w 2140"/>
                  <a:gd name="T41" fmla="*/ 3 h 208"/>
                  <a:gd name="T42" fmla="*/ 2023 w 2140"/>
                  <a:gd name="T43" fmla="*/ 3 h 208"/>
                  <a:gd name="T44" fmla="*/ 2023 w 2140"/>
                  <a:gd name="T45" fmla="*/ 3 h 208"/>
                  <a:gd name="T46" fmla="*/ 2140 w 2140"/>
                  <a:gd name="T4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40" h="208">
                    <a:moveTo>
                      <a:pt x="2140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133" y="183"/>
                    </a:lnTo>
                    <a:lnTo>
                      <a:pt x="265" y="159"/>
                    </a:lnTo>
                    <a:lnTo>
                      <a:pt x="394" y="136"/>
                    </a:lnTo>
                    <a:lnTo>
                      <a:pt x="522" y="115"/>
                    </a:lnTo>
                    <a:lnTo>
                      <a:pt x="648" y="97"/>
                    </a:lnTo>
                    <a:lnTo>
                      <a:pt x="772" y="79"/>
                    </a:lnTo>
                    <a:lnTo>
                      <a:pt x="894" y="64"/>
                    </a:lnTo>
                    <a:lnTo>
                      <a:pt x="1015" y="51"/>
                    </a:lnTo>
                    <a:lnTo>
                      <a:pt x="1132" y="39"/>
                    </a:lnTo>
                    <a:lnTo>
                      <a:pt x="1249" y="30"/>
                    </a:lnTo>
                    <a:lnTo>
                      <a:pt x="1365" y="21"/>
                    </a:lnTo>
                    <a:lnTo>
                      <a:pt x="1477" y="15"/>
                    </a:lnTo>
                    <a:lnTo>
                      <a:pt x="1588" y="9"/>
                    </a:lnTo>
                    <a:lnTo>
                      <a:pt x="1698" y="6"/>
                    </a:lnTo>
                    <a:lnTo>
                      <a:pt x="1804" y="3"/>
                    </a:lnTo>
                    <a:lnTo>
                      <a:pt x="1911" y="3"/>
                    </a:lnTo>
                    <a:lnTo>
                      <a:pt x="1911" y="3"/>
                    </a:lnTo>
                    <a:lnTo>
                      <a:pt x="2023" y="3"/>
                    </a:lnTo>
                    <a:lnTo>
                      <a:pt x="2023" y="3"/>
                    </a:lnTo>
                    <a:lnTo>
                      <a:pt x="21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2387" y="0"/>
                <a:ext cx="3372" cy="876"/>
              </a:xfrm>
              <a:custGeom>
                <a:avLst/>
                <a:gdLst>
                  <a:gd name="T0" fmla="*/ 3372 w 3372"/>
                  <a:gd name="T1" fmla="*/ 0 h 876"/>
                  <a:gd name="T2" fmla="*/ 0 w 3372"/>
                  <a:gd name="T3" fmla="*/ 0 h 876"/>
                  <a:gd name="T4" fmla="*/ 0 w 3372"/>
                  <a:gd name="T5" fmla="*/ 0 h 876"/>
                  <a:gd name="T6" fmla="*/ 86 w 3372"/>
                  <a:gd name="T7" fmla="*/ 3 h 876"/>
                  <a:gd name="T8" fmla="*/ 171 w 3372"/>
                  <a:gd name="T9" fmla="*/ 6 h 876"/>
                  <a:gd name="T10" fmla="*/ 255 w 3372"/>
                  <a:gd name="T11" fmla="*/ 9 h 876"/>
                  <a:gd name="T12" fmla="*/ 339 w 3372"/>
                  <a:gd name="T13" fmla="*/ 15 h 876"/>
                  <a:gd name="T14" fmla="*/ 423 w 3372"/>
                  <a:gd name="T15" fmla="*/ 21 h 876"/>
                  <a:gd name="T16" fmla="*/ 506 w 3372"/>
                  <a:gd name="T17" fmla="*/ 28 h 876"/>
                  <a:gd name="T18" fmla="*/ 588 w 3372"/>
                  <a:gd name="T19" fmla="*/ 36 h 876"/>
                  <a:gd name="T20" fmla="*/ 671 w 3372"/>
                  <a:gd name="T21" fmla="*/ 45 h 876"/>
                  <a:gd name="T22" fmla="*/ 752 w 3372"/>
                  <a:gd name="T23" fmla="*/ 55 h 876"/>
                  <a:gd name="T24" fmla="*/ 833 w 3372"/>
                  <a:gd name="T25" fmla="*/ 66 h 876"/>
                  <a:gd name="T26" fmla="*/ 912 w 3372"/>
                  <a:gd name="T27" fmla="*/ 78 h 876"/>
                  <a:gd name="T28" fmla="*/ 992 w 3372"/>
                  <a:gd name="T29" fmla="*/ 91 h 876"/>
                  <a:gd name="T30" fmla="*/ 1146 w 3372"/>
                  <a:gd name="T31" fmla="*/ 118 h 876"/>
                  <a:gd name="T32" fmla="*/ 1299 w 3372"/>
                  <a:gd name="T33" fmla="*/ 148 h 876"/>
                  <a:gd name="T34" fmla="*/ 1448 w 3372"/>
                  <a:gd name="T35" fmla="*/ 180 h 876"/>
                  <a:gd name="T36" fmla="*/ 1593 w 3372"/>
                  <a:gd name="T37" fmla="*/ 214 h 876"/>
                  <a:gd name="T38" fmla="*/ 1734 w 3372"/>
                  <a:gd name="T39" fmla="*/ 252 h 876"/>
                  <a:gd name="T40" fmla="*/ 1872 w 3372"/>
                  <a:gd name="T41" fmla="*/ 289 h 876"/>
                  <a:gd name="T42" fmla="*/ 2004 w 3372"/>
                  <a:gd name="T43" fmla="*/ 328 h 876"/>
                  <a:gd name="T44" fmla="*/ 2131 w 3372"/>
                  <a:gd name="T45" fmla="*/ 367 h 876"/>
                  <a:gd name="T46" fmla="*/ 2254 w 3372"/>
                  <a:gd name="T47" fmla="*/ 408 h 876"/>
                  <a:gd name="T48" fmla="*/ 2373 w 3372"/>
                  <a:gd name="T49" fmla="*/ 448 h 876"/>
                  <a:gd name="T50" fmla="*/ 2485 w 3372"/>
                  <a:gd name="T51" fmla="*/ 489 h 876"/>
                  <a:gd name="T52" fmla="*/ 2592 w 3372"/>
                  <a:gd name="T53" fmla="*/ 528 h 876"/>
                  <a:gd name="T54" fmla="*/ 2692 w 3372"/>
                  <a:gd name="T55" fmla="*/ 568 h 876"/>
                  <a:gd name="T56" fmla="*/ 2787 w 3372"/>
                  <a:gd name="T57" fmla="*/ 606 h 876"/>
                  <a:gd name="T58" fmla="*/ 2877 w 3372"/>
                  <a:gd name="T59" fmla="*/ 643 h 876"/>
                  <a:gd name="T60" fmla="*/ 2958 w 3372"/>
                  <a:gd name="T61" fmla="*/ 678 h 876"/>
                  <a:gd name="T62" fmla="*/ 3102 w 3372"/>
                  <a:gd name="T63" fmla="*/ 744 h 876"/>
                  <a:gd name="T64" fmla="*/ 3217 w 3372"/>
                  <a:gd name="T65" fmla="*/ 798 h 876"/>
                  <a:gd name="T66" fmla="*/ 3301 w 3372"/>
                  <a:gd name="T67" fmla="*/ 840 h 876"/>
                  <a:gd name="T68" fmla="*/ 3372 w 3372"/>
                  <a:gd name="T69" fmla="*/ 876 h 876"/>
                  <a:gd name="T70" fmla="*/ 3372 w 3372"/>
                  <a:gd name="T71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72" h="876">
                    <a:moveTo>
                      <a:pt x="337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6" y="3"/>
                    </a:lnTo>
                    <a:lnTo>
                      <a:pt x="171" y="6"/>
                    </a:lnTo>
                    <a:lnTo>
                      <a:pt x="255" y="9"/>
                    </a:lnTo>
                    <a:lnTo>
                      <a:pt x="339" y="15"/>
                    </a:lnTo>
                    <a:lnTo>
                      <a:pt x="423" y="21"/>
                    </a:lnTo>
                    <a:lnTo>
                      <a:pt x="506" y="28"/>
                    </a:lnTo>
                    <a:lnTo>
                      <a:pt x="588" y="36"/>
                    </a:lnTo>
                    <a:lnTo>
                      <a:pt x="671" y="45"/>
                    </a:lnTo>
                    <a:lnTo>
                      <a:pt x="752" y="55"/>
                    </a:lnTo>
                    <a:lnTo>
                      <a:pt x="833" y="66"/>
                    </a:lnTo>
                    <a:lnTo>
                      <a:pt x="912" y="78"/>
                    </a:lnTo>
                    <a:lnTo>
                      <a:pt x="992" y="91"/>
                    </a:lnTo>
                    <a:lnTo>
                      <a:pt x="1146" y="118"/>
                    </a:lnTo>
                    <a:lnTo>
                      <a:pt x="1299" y="148"/>
                    </a:lnTo>
                    <a:lnTo>
                      <a:pt x="1448" y="180"/>
                    </a:lnTo>
                    <a:lnTo>
                      <a:pt x="1593" y="214"/>
                    </a:lnTo>
                    <a:lnTo>
                      <a:pt x="1734" y="252"/>
                    </a:lnTo>
                    <a:lnTo>
                      <a:pt x="1872" y="289"/>
                    </a:lnTo>
                    <a:lnTo>
                      <a:pt x="2004" y="328"/>
                    </a:lnTo>
                    <a:lnTo>
                      <a:pt x="2131" y="367"/>
                    </a:lnTo>
                    <a:lnTo>
                      <a:pt x="2254" y="408"/>
                    </a:lnTo>
                    <a:lnTo>
                      <a:pt x="2373" y="448"/>
                    </a:lnTo>
                    <a:lnTo>
                      <a:pt x="2485" y="489"/>
                    </a:lnTo>
                    <a:lnTo>
                      <a:pt x="2592" y="528"/>
                    </a:lnTo>
                    <a:lnTo>
                      <a:pt x="2692" y="568"/>
                    </a:lnTo>
                    <a:lnTo>
                      <a:pt x="2787" y="606"/>
                    </a:lnTo>
                    <a:lnTo>
                      <a:pt x="2877" y="643"/>
                    </a:lnTo>
                    <a:lnTo>
                      <a:pt x="2958" y="678"/>
                    </a:lnTo>
                    <a:lnTo>
                      <a:pt x="3102" y="744"/>
                    </a:lnTo>
                    <a:lnTo>
                      <a:pt x="3217" y="798"/>
                    </a:lnTo>
                    <a:lnTo>
                      <a:pt x="3301" y="840"/>
                    </a:lnTo>
                    <a:lnTo>
                      <a:pt x="3372" y="876"/>
                    </a:lnTo>
                    <a:lnTo>
                      <a:pt x="33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264" y="0"/>
                <a:ext cx="123" cy="0"/>
              </a:xfrm>
              <a:custGeom>
                <a:avLst/>
                <a:gdLst>
                  <a:gd name="T0" fmla="*/ 39 w 123"/>
                  <a:gd name="T1" fmla="*/ 39 w 123"/>
                  <a:gd name="T2" fmla="*/ 0 w 123"/>
                  <a:gd name="T3" fmla="*/ 0 w 123"/>
                  <a:gd name="T4" fmla="*/ 44 w 123"/>
                  <a:gd name="T5" fmla="*/ 123 w 123"/>
                  <a:gd name="T6" fmla="*/ 123 w 123"/>
                  <a:gd name="T7" fmla="*/ 39 w 1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23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2175" y="0"/>
                <a:ext cx="3584" cy="2880"/>
              </a:xfrm>
              <a:custGeom>
                <a:avLst/>
                <a:gdLst>
                  <a:gd name="T0" fmla="*/ 0 w 3814"/>
                  <a:gd name="T1" fmla="*/ 10 h 3065"/>
                  <a:gd name="T2" fmla="*/ 148 w 3814"/>
                  <a:gd name="T3" fmla="*/ 16 h 3065"/>
                  <a:gd name="T4" fmla="*/ 364 w 3814"/>
                  <a:gd name="T5" fmla="*/ 31 h 3065"/>
                  <a:gd name="T6" fmla="*/ 571 w 3814"/>
                  <a:gd name="T7" fmla="*/ 57 h 3065"/>
                  <a:gd name="T8" fmla="*/ 771 w 3814"/>
                  <a:gd name="T9" fmla="*/ 90 h 3065"/>
                  <a:gd name="T10" fmla="*/ 961 w 3814"/>
                  <a:gd name="T11" fmla="*/ 130 h 3065"/>
                  <a:gd name="T12" fmla="*/ 1146 w 3814"/>
                  <a:gd name="T13" fmla="*/ 178 h 3065"/>
                  <a:gd name="T14" fmla="*/ 1321 w 3814"/>
                  <a:gd name="T15" fmla="*/ 234 h 3065"/>
                  <a:gd name="T16" fmla="*/ 1489 w 3814"/>
                  <a:gd name="T17" fmla="*/ 297 h 3065"/>
                  <a:gd name="T18" fmla="*/ 1650 w 3814"/>
                  <a:gd name="T19" fmla="*/ 364 h 3065"/>
                  <a:gd name="T20" fmla="*/ 1852 w 3814"/>
                  <a:gd name="T21" fmla="*/ 463 h 3065"/>
                  <a:gd name="T22" fmla="*/ 2134 w 3814"/>
                  <a:gd name="T23" fmla="*/ 630 h 3065"/>
                  <a:gd name="T24" fmla="*/ 2387 w 3814"/>
                  <a:gd name="T25" fmla="*/ 813 h 3065"/>
                  <a:gd name="T26" fmla="*/ 2617 w 3814"/>
                  <a:gd name="T27" fmla="*/ 1008 h 3065"/>
                  <a:gd name="T28" fmla="*/ 2821 w 3814"/>
                  <a:gd name="T29" fmla="*/ 1212 h 3065"/>
                  <a:gd name="T30" fmla="*/ 3001 w 3814"/>
                  <a:gd name="T31" fmla="*/ 1422 h 3065"/>
                  <a:gd name="T32" fmla="*/ 3160 w 3814"/>
                  <a:gd name="T33" fmla="*/ 1634 h 3065"/>
                  <a:gd name="T34" fmla="*/ 3298 w 3814"/>
                  <a:gd name="T35" fmla="*/ 1844 h 3065"/>
                  <a:gd name="T36" fmla="*/ 3418 w 3814"/>
                  <a:gd name="T37" fmla="*/ 2050 h 3065"/>
                  <a:gd name="T38" fmla="*/ 3518 w 3814"/>
                  <a:gd name="T39" fmla="*/ 2246 h 3065"/>
                  <a:gd name="T40" fmla="*/ 3601 w 3814"/>
                  <a:gd name="T41" fmla="*/ 2431 h 3065"/>
                  <a:gd name="T42" fmla="*/ 3706 w 3814"/>
                  <a:gd name="T43" fmla="*/ 2698 h 3065"/>
                  <a:gd name="T44" fmla="*/ 3781 w 3814"/>
                  <a:gd name="T45" fmla="*/ 2936 h 3065"/>
                  <a:gd name="T46" fmla="*/ 3814 w 3814"/>
                  <a:gd name="T47" fmla="*/ 3065 h 3065"/>
                  <a:gd name="T48" fmla="*/ 3794 w 3814"/>
                  <a:gd name="T49" fmla="*/ 1729 h 3065"/>
                  <a:gd name="T50" fmla="*/ 3728 w 3814"/>
                  <a:gd name="T51" fmla="*/ 1622 h 3065"/>
                  <a:gd name="T52" fmla="*/ 3610 w 3814"/>
                  <a:gd name="T53" fmla="*/ 1459 h 3065"/>
                  <a:gd name="T54" fmla="*/ 3436 w 3814"/>
                  <a:gd name="T55" fmla="*/ 1257 h 3065"/>
                  <a:gd name="T56" fmla="*/ 3284 w 3814"/>
                  <a:gd name="T57" fmla="*/ 1108 h 3065"/>
                  <a:gd name="T58" fmla="*/ 3151 w 3814"/>
                  <a:gd name="T59" fmla="*/ 991 h 3065"/>
                  <a:gd name="T60" fmla="*/ 3001 w 3814"/>
                  <a:gd name="T61" fmla="*/ 873 h 3065"/>
                  <a:gd name="T62" fmla="*/ 2831 w 3814"/>
                  <a:gd name="T63" fmla="*/ 756 h 3065"/>
                  <a:gd name="T64" fmla="*/ 2644 w 3814"/>
                  <a:gd name="T65" fmla="*/ 639 h 3065"/>
                  <a:gd name="T66" fmla="*/ 2437 w 3814"/>
                  <a:gd name="T67" fmla="*/ 528 h 3065"/>
                  <a:gd name="T68" fmla="*/ 2210 w 3814"/>
                  <a:gd name="T69" fmla="*/ 421 h 3065"/>
                  <a:gd name="T70" fmla="*/ 1963 w 3814"/>
                  <a:gd name="T71" fmla="*/ 322 h 3065"/>
                  <a:gd name="T72" fmla="*/ 1693 w 3814"/>
                  <a:gd name="T73" fmla="*/ 234 h 3065"/>
                  <a:gd name="T74" fmla="*/ 1401 w 3814"/>
                  <a:gd name="T75" fmla="*/ 157 h 3065"/>
                  <a:gd name="T76" fmla="*/ 1086 w 3814"/>
                  <a:gd name="T77" fmla="*/ 94 h 3065"/>
                  <a:gd name="T78" fmla="*/ 748 w 3814"/>
                  <a:gd name="T79" fmla="*/ 45 h 3065"/>
                  <a:gd name="T80" fmla="*/ 385 w 3814"/>
                  <a:gd name="T81" fmla="*/ 15 h 3065"/>
                  <a:gd name="T82" fmla="*/ 277 w 3814"/>
                  <a:gd name="T83" fmla="*/ 0 h 3065"/>
                  <a:gd name="T84" fmla="*/ 282 w 3814"/>
                  <a:gd name="T85" fmla="*/ 0 h 3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14" h="3065">
                    <a:moveTo>
                      <a:pt x="129" y="4"/>
                    </a:moveTo>
                    <a:lnTo>
                      <a:pt x="129" y="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5" y="13"/>
                    </a:lnTo>
                    <a:lnTo>
                      <a:pt x="148" y="16"/>
                    </a:lnTo>
                    <a:lnTo>
                      <a:pt x="220" y="21"/>
                    </a:lnTo>
                    <a:lnTo>
                      <a:pt x="292" y="25"/>
                    </a:lnTo>
                    <a:lnTo>
                      <a:pt x="364" y="31"/>
                    </a:lnTo>
                    <a:lnTo>
                      <a:pt x="433" y="39"/>
                    </a:lnTo>
                    <a:lnTo>
                      <a:pt x="504" y="48"/>
                    </a:lnTo>
                    <a:lnTo>
                      <a:pt x="571" y="57"/>
                    </a:lnTo>
                    <a:lnTo>
                      <a:pt x="639" y="67"/>
                    </a:lnTo>
                    <a:lnTo>
                      <a:pt x="705" y="78"/>
                    </a:lnTo>
                    <a:lnTo>
                      <a:pt x="771" y="90"/>
                    </a:lnTo>
                    <a:lnTo>
                      <a:pt x="835" y="102"/>
                    </a:lnTo>
                    <a:lnTo>
                      <a:pt x="898" y="115"/>
                    </a:lnTo>
                    <a:lnTo>
                      <a:pt x="961" y="130"/>
                    </a:lnTo>
                    <a:lnTo>
                      <a:pt x="1024" y="145"/>
                    </a:lnTo>
                    <a:lnTo>
                      <a:pt x="1084" y="162"/>
                    </a:lnTo>
                    <a:lnTo>
                      <a:pt x="1146" y="178"/>
                    </a:lnTo>
                    <a:lnTo>
                      <a:pt x="1204" y="196"/>
                    </a:lnTo>
                    <a:lnTo>
                      <a:pt x="1263" y="214"/>
                    </a:lnTo>
                    <a:lnTo>
                      <a:pt x="1321" y="234"/>
                    </a:lnTo>
                    <a:lnTo>
                      <a:pt x="1378" y="255"/>
                    </a:lnTo>
                    <a:lnTo>
                      <a:pt x="1434" y="274"/>
                    </a:lnTo>
                    <a:lnTo>
                      <a:pt x="1489" y="297"/>
                    </a:lnTo>
                    <a:lnTo>
                      <a:pt x="1543" y="318"/>
                    </a:lnTo>
                    <a:lnTo>
                      <a:pt x="1597" y="340"/>
                    </a:lnTo>
                    <a:lnTo>
                      <a:pt x="1650" y="364"/>
                    </a:lnTo>
                    <a:lnTo>
                      <a:pt x="1702" y="388"/>
                    </a:lnTo>
                    <a:lnTo>
                      <a:pt x="1753" y="412"/>
                    </a:lnTo>
                    <a:lnTo>
                      <a:pt x="1852" y="463"/>
                    </a:lnTo>
                    <a:lnTo>
                      <a:pt x="1949" y="517"/>
                    </a:lnTo>
                    <a:lnTo>
                      <a:pt x="2042" y="573"/>
                    </a:lnTo>
                    <a:lnTo>
                      <a:pt x="2134" y="630"/>
                    </a:lnTo>
                    <a:lnTo>
                      <a:pt x="2221" y="688"/>
                    </a:lnTo>
                    <a:lnTo>
                      <a:pt x="2306" y="750"/>
                    </a:lnTo>
                    <a:lnTo>
                      <a:pt x="2387" y="813"/>
                    </a:lnTo>
                    <a:lnTo>
                      <a:pt x="2467" y="876"/>
                    </a:lnTo>
                    <a:lnTo>
                      <a:pt x="2543" y="942"/>
                    </a:lnTo>
                    <a:lnTo>
                      <a:pt x="2617" y="1008"/>
                    </a:lnTo>
                    <a:lnTo>
                      <a:pt x="2687" y="1075"/>
                    </a:lnTo>
                    <a:lnTo>
                      <a:pt x="2755" y="1143"/>
                    </a:lnTo>
                    <a:lnTo>
                      <a:pt x="2821" y="1212"/>
                    </a:lnTo>
                    <a:lnTo>
                      <a:pt x="2884" y="1282"/>
                    </a:lnTo>
                    <a:lnTo>
                      <a:pt x="2944" y="1351"/>
                    </a:lnTo>
                    <a:lnTo>
                      <a:pt x="3001" y="1422"/>
                    </a:lnTo>
                    <a:lnTo>
                      <a:pt x="3056" y="1494"/>
                    </a:lnTo>
                    <a:lnTo>
                      <a:pt x="3110" y="1564"/>
                    </a:lnTo>
                    <a:lnTo>
                      <a:pt x="3160" y="1634"/>
                    </a:lnTo>
                    <a:lnTo>
                      <a:pt x="3209" y="1705"/>
                    </a:lnTo>
                    <a:lnTo>
                      <a:pt x="3254" y="1775"/>
                    </a:lnTo>
                    <a:lnTo>
                      <a:pt x="3298" y="1844"/>
                    </a:lnTo>
                    <a:lnTo>
                      <a:pt x="3340" y="1913"/>
                    </a:lnTo>
                    <a:lnTo>
                      <a:pt x="3380" y="1982"/>
                    </a:lnTo>
                    <a:lnTo>
                      <a:pt x="3418" y="2050"/>
                    </a:lnTo>
                    <a:lnTo>
                      <a:pt x="3452" y="2117"/>
                    </a:lnTo>
                    <a:lnTo>
                      <a:pt x="3487" y="2182"/>
                    </a:lnTo>
                    <a:lnTo>
                      <a:pt x="3518" y="2246"/>
                    </a:lnTo>
                    <a:lnTo>
                      <a:pt x="3547" y="2309"/>
                    </a:lnTo>
                    <a:lnTo>
                      <a:pt x="3575" y="2371"/>
                    </a:lnTo>
                    <a:lnTo>
                      <a:pt x="3601" y="2431"/>
                    </a:lnTo>
                    <a:lnTo>
                      <a:pt x="3625" y="2488"/>
                    </a:lnTo>
                    <a:lnTo>
                      <a:pt x="3668" y="2597"/>
                    </a:lnTo>
                    <a:lnTo>
                      <a:pt x="3706" y="2698"/>
                    </a:lnTo>
                    <a:lnTo>
                      <a:pt x="3736" y="2789"/>
                    </a:lnTo>
                    <a:lnTo>
                      <a:pt x="3761" y="2869"/>
                    </a:lnTo>
                    <a:lnTo>
                      <a:pt x="3781" y="2936"/>
                    </a:lnTo>
                    <a:lnTo>
                      <a:pt x="3796" y="2992"/>
                    </a:lnTo>
                    <a:lnTo>
                      <a:pt x="3806" y="3032"/>
                    </a:lnTo>
                    <a:lnTo>
                      <a:pt x="3814" y="3065"/>
                    </a:lnTo>
                    <a:lnTo>
                      <a:pt x="3812" y="1763"/>
                    </a:lnTo>
                    <a:lnTo>
                      <a:pt x="3812" y="1763"/>
                    </a:lnTo>
                    <a:lnTo>
                      <a:pt x="3794" y="1729"/>
                    </a:lnTo>
                    <a:lnTo>
                      <a:pt x="3778" y="1700"/>
                    </a:lnTo>
                    <a:lnTo>
                      <a:pt x="3755" y="1664"/>
                    </a:lnTo>
                    <a:lnTo>
                      <a:pt x="3728" y="1622"/>
                    </a:lnTo>
                    <a:lnTo>
                      <a:pt x="3695" y="1573"/>
                    </a:lnTo>
                    <a:lnTo>
                      <a:pt x="3656" y="1519"/>
                    </a:lnTo>
                    <a:lnTo>
                      <a:pt x="3610" y="1459"/>
                    </a:lnTo>
                    <a:lnTo>
                      <a:pt x="3559" y="1396"/>
                    </a:lnTo>
                    <a:lnTo>
                      <a:pt x="3500" y="1329"/>
                    </a:lnTo>
                    <a:lnTo>
                      <a:pt x="3436" y="1257"/>
                    </a:lnTo>
                    <a:lnTo>
                      <a:pt x="3362" y="1183"/>
                    </a:lnTo>
                    <a:lnTo>
                      <a:pt x="3325" y="1146"/>
                    </a:lnTo>
                    <a:lnTo>
                      <a:pt x="3284" y="1108"/>
                    </a:lnTo>
                    <a:lnTo>
                      <a:pt x="3241" y="1069"/>
                    </a:lnTo>
                    <a:lnTo>
                      <a:pt x="3197" y="1030"/>
                    </a:lnTo>
                    <a:lnTo>
                      <a:pt x="3151" y="991"/>
                    </a:lnTo>
                    <a:lnTo>
                      <a:pt x="3103" y="952"/>
                    </a:lnTo>
                    <a:lnTo>
                      <a:pt x="3052" y="913"/>
                    </a:lnTo>
                    <a:lnTo>
                      <a:pt x="3001" y="873"/>
                    </a:lnTo>
                    <a:lnTo>
                      <a:pt x="2945" y="834"/>
                    </a:lnTo>
                    <a:lnTo>
                      <a:pt x="2890" y="795"/>
                    </a:lnTo>
                    <a:lnTo>
                      <a:pt x="2831" y="756"/>
                    </a:lnTo>
                    <a:lnTo>
                      <a:pt x="2771" y="717"/>
                    </a:lnTo>
                    <a:lnTo>
                      <a:pt x="2708" y="678"/>
                    </a:lnTo>
                    <a:lnTo>
                      <a:pt x="2644" y="639"/>
                    </a:lnTo>
                    <a:lnTo>
                      <a:pt x="2578" y="601"/>
                    </a:lnTo>
                    <a:lnTo>
                      <a:pt x="2509" y="564"/>
                    </a:lnTo>
                    <a:lnTo>
                      <a:pt x="2437" y="528"/>
                    </a:lnTo>
                    <a:lnTo>
                      <a:pt x="2363" y="492"/>
                    </a:lnTo>
                    <a:lnTo>
                      <a:pt x="2288" y="456"/>
                    </a:lnTo>
                    <a:lnTo>
                      <a:pt x="2210" y="421"/>
                    </a:lnTo>
                    <a:lnTo>
                      <a:pt x="2131" y="388"/>
                    </a:lnTo>
                    <a:lnTo>
                      <a:pt x="2047" y="355"/>
                    </a:lnTo>
                    <a:lnTo>
                      <a:pt x="1963" y="322"/>
                    </a:lnTo>
                    <a:lnTo>
                      <a:pt x="1875" y="292"/>
                    </a:lnTo>
                    <a:lnTo>
                      <a:pt x="1786" y="262"/>
                    </a:lnTo>
                    <a:lnTo>
                      <a:pt x="1693" y="234"/>
                    </a:lnTo>
                    <a:lnTo>
                      <a:pt x="1599" y="207"/>
                    </a:lnTo>
                    <a:lnTo>
                      <a:pt x="1501" y="181"/>
                    </a:lnTo>
                    <a:lnTo>
                      <a:pt x="1401" y="157"/>
                    </a:lnTo>
                    <a:lnTo>
                      <a:pt x="1299" y="135"/>
                    </a:lnTo>
                    <a:lnTo>
                      <a:pt x="1194" y="114"/>
                    </a:lnTo>
                    <a:lnTo>
                      <a:pt x="1086" y="94"/>
                    </a:lnTo>
                    <a:lnTo>
                      <a:pt x="976" y="76"/>
                    </a:lnTo>
                    <a:lnTo>
                      <a:pt x="864" y="60"/>
                    </a:lnTo>
                    <a:lnTo>
                      <a:pt x="748" y="45"/>
                    </a:lnTo>
                    <a:lnTo>
                      <a:pt x="630" y="33"/>
                    </a:lnTo>
                    <a:lnTo>
                      <a:pt x="508" y="22"/>
                    </a:lnTo>
                    <a:lnTo>
                      <a:pt x="385" y="15"/>
                    </a:lnTo>
                    <a:lnTo>
                      <a:pt x="258" y="9"/>
                    </a:lnTo>
                    <a:lnTo>
                      <a:pt x="129" y="4"/>
                    </a:lnTo>
                    <a:close/>
                    <a:moveTo>
                      <a:pt x="277" y="0"/>
                    </a:moveTo>
                    <a:lnTo>
                      <a:pt x="277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1945" y="4"/>
                <a:ext cx="3814" cy="3061"/>
              </a:xfrm>
              <a:custGeom>
                <a:avLst/>
                <a:gdLst>
                  <a:gd name="T0" fmla="*/ 129 w 3814"/>
                  <a:gd name="T1" fmla="*/ 0 h 3061"/>
                  <a:gd name="T2" fmla="*/ 0 w 3814"/>
                  <a:gd name="T3" fmla="*/ 6 h 3061"/>
                  <a:gd name="T4" fmla="*/ 148 w 3814"/>
                  <a:gd name="T5" fmla="*/ 12 h 3061"/>
                  <a:gd name="T6" fmla="*/ 292 w 3814"/>
                  <a:gd name="T7" fmla="*/ 21 h 3061"/>
                  <a:gd name="T8" fmla="*/ 433 w 3814"/>
                  <a:gd name="T9" fmla="*/ 35 h 3061"/>
                  <a:gd name="T10" fmla="*/ 571 w 3814"/>
                  <a:gd name="T11" fmla="*/ 53 h 3061"/>
                  <a:gd name="T12" fmla="*/ 705 w 3814"/>
                  <a:gd name="T13" fmla="*/ 74 h 3061"/>
                  <a:gd name="T14" fmla="*/ 835 w 3814"/>
                  <a:gd name="T15" fmla="*/ 98 h 3061"/>
                  <a:gd name="T16" fmla="*/ 961 w 3814"/>
                  <a:gd name="T17" fmla="*/ 126 h 3061"/>
                  <a:gd name="T18" fmla="*/ 1084 w 3814"/>
                  <a:gd name="T19" fmla="*/ 158 h 3061"/>
                  <a:gd name="T20" fmla="*/ 1204 w 3814"/>
                  <a:gd name="T21" fmla="*/ 192 h 3061"/>
                  <a:gd name="T22" fmla="*/ 1321 w 3814"/>
                  <a:gd name="T23" fmla="*/ 230 h 3061"/>
                  <a:gd name="T24" fmla="*/ 1434 w 3814"/>
                  <a:gd name="T25" fmla="*/ 270 h 3061"/>
                  <a:gd name="T26" fmla="*/ 1543 w 3814"/>
                  <a:gd name="T27" fmla="*/ 314 h 3061"/>
                  <a:gd name="T28" fmla="*/ 1650 w 3814"/>
                  <a:gd name="T29" fmla="*/ 360 h 3061"/>
                  <a:gd name="T30" fmla="*/ 1753 w 3814"/>
                  <a:gd name="T31" fmla="*/ 408 h 3061"/>
                  <a:gd name="T32" fmla="*/ 1949 w 3814"/>
                  <a:gd name="T33" fmla="*/ 513 h 3061"/>
                  <a:gd name="T34" fmla="*/ 2134 w 3814"/>
                  <a:gd name="T35" fmla="*/ 626 h 3061"/>
                  <a:gd name="T36" fmla="*/ 2306 w 3814"/>
                  <a:gd name="T37" fmla="*/ 746 h 3061"/>
                  <a:gd name="T38" fmla="*/ 2467 w 3814"/>
                  <a:gd name="T39" fmla="*/ 872 h 3061"/>
                  <a:gd name="T40" fmla="*/ 2617 w 3814"/>
                  <a:gd name="T41" fmla="*/ 1004 h 3061"/>
                  <a:gd name="T42" fmla="*/ 2755 w 3814"/>
                  <a:gd name="T43" fmla="*/ 1139 h 3061"/>
                  <a:gd name="T44" fmla="*/ 2884 w 3814"/>
                  <a:gd name="T45" fmla="*/ 1278 h 3061"/>
                  <a:gd name="T46" fmla="*/ 3001 w 3814"/>
                  <a:gd name="T47" fmla="*/ 1418 h 3061"/>
                  <a:gd name="T48" fmla="*/ 3110 w 3814"/>
                  <a:gd name="T49" fmla="*/ 1560 h 3061"/>
                  <a:gd name="T50" fmla="*/ 3209 w 3814"/>
                  <a:gd name="T51" fmla="*/ 1701 h 3061"/>
                  <a:gd name="T52" fmla="*/ 3298 w 3814"/>
                  <a:gd name="T53" fmla="*/ 1840 h 3061"/>
                  <a:gd name="T54" fmla="*/ 3380 w 3814"/>
                  <a:gd name="T55" fmla="*/ 1978 h 3061"/>
                  <a:gd name="T56" fmla="*/ 3452 w 3814"/>
                  <a:gd name="T57" fmla="*/ 2113 h 3061"/>
                  <a:gd name="T58" fmla="*/ 3518 w 3814"/>
                  <a:gd name="T59" fmla="*/ 2242 h 3061"/>
                  <a:gd name="T60" fmla="*/ 3575 w 3814"/>
                  <a:gd name="T61" fmla="*/ 2367 h 3061"/>
                  <a:gd name="T62" fmla="*/ 3625 w 3814"/>
                  <a:gd name="T63" fmla="*/ 2484 h 3061"/>
                  <a:gd name="T64" fmla="*/ 3706 w 3814"/>
                  <a:gd name="T65" fmla="*/ 2694 h 3061"/>
                  <a:gd name="T66" fmla="*/ 3761 w 3814"/>
                  <a:gd name="T67" fmla="*/ 2865 h 3061"/>
                  <a:gd name="T68" fmla="*/ 3796 w 3814"/>
                  <a:gd name="T69" fmla="*/ 2988 h 3061"/>
                  <a:gd name="T70" fmla="*/ 3814 w 3814"/>
                  <a:gd name="T71" fmla="*/ 3061 h 3061"/>
                  <a:gd name="T72" fmla="*/ 3812 w 3814"/>
                  <a:gd name="T73" fmla="*/ 1759 h 3061"/>
                  <a:gd name="T74" fmla="*/ 3778 w 3814"/>
                  <a:gd name="T75" fmla="*/ 1696 h 3061"/>
                  <a:gd name="T76" fmla="*/ 3728 w 3814"/>
                  <a:gd name="T77" fmla="*/ 1618 h 3061"/>
                  <a:gd name="T78" fmla="*/ 3656 w 3814"/>
                  <a:gd name="T79" fmla="*/ 1515 h 3061"/>
                  <a:gd name="T80" fmla="*/ 3559 w 3814"/>
                  <a:gd name="T81" fmla="*/ 1392 h 3061"/>
                  <a:gd name="T82" fmla="*/ 3436 w 3814"/>
                  <a:gd name="T83" fmla="*/ 1253 h 3061"/>
                  <a:gd name="T84" fmla="*/ 3325 w 3814"/>
                  <a:gd name="T85" fmla="*/ 1142 h 3061"/>
                  <a:gd name="T86" fmla="*/ 3241 w 3814"/>
                  <a:gd name="T87" fmla="*/ 1065 h 3061"/>
                  <a:gd name="T88" fmla="*/ 3151 w 3814"/>
                  <a:gd name="T89" fmla="*/ 987 h 3061"/>
                  <a:gd name="T90" fmla="*/ 3052 w 3814"/>
                  <a:gd name="T91" fmla="*/ 909 h 3061"/>
                  <a:gd name="T92" fmla="*/ 2945 w 3814"/>
                  <a:gd name="T93" fmla="*/ 830 h 3061"/>
                  <a:gd name="T94" fmla="*/ 2831 w 3814"/>
                  <a:gd name="T95" fmla="*/ 752 h 3061"/>
                  <a:gd name="T96" fmla="*/ 2708 w 3814"/>
                  <a:gd name="T97" fmla="*/ 674 h 3061"/>
                  <a:gd name="T98" fmla="*/ 2578 w 3814"/>
                  <a:gd name="T99" fmla="*/ 597 h 3061"/>
                  <a:gd name="T100" fmla="*/ 2437 w 3814"/>
                  <a:gd name="T101" fmla="*/ 524 h 3061"/>
                  <a:gd name="T102" fmla="*/ 2288 w 3814"/>
                  <a:gd name="T103" fmla="*/ 452 h 3061"/>
                  <a:gd name="T104" fmla="*/ 2131 w 3814"/>
                  <a:gd name="T105" fmla="*/ 384 h 3061"/>
                  <a:gd name="T106" fmla="*/ 1963 w 3814"/>
                  <a:gd name="T107" fmla="*/ 318 h 3061"/>
                  <a:gd name="T108" fmla="*/ 1786 w 3814"/>
                  <a:gd name="T109" fmla="*/ 258 h 3061"/>
                  <a:gd name="T110" fmla="*/ 1599 w 3814"/>
                  <a:gd name="T111" fmla="*/ 203 h 3061"/>
                  <a:gd name="T112" fmla="*/ 1401 w 3814"/>
                  <a:gd name="T113" fmla="*/ 153 h 3061"/>
                  <a:gd name="T114" fmla="*/ 1194 w 3814"/>
                  <a:gd name="T115" fmla="*/ 110 h 3061"/>
                  <a:gd name="T116" fmla="*/ 976 w 3814"/>
                  <a:gd name="T117" fmla="*/ 72 h 3061"/>
                  <a:gd name="T118" fmla="*/ 748 w 3814"/>
                  <a:gd name="T119" fmla="*/ 41 h 3061"/>
                  <a:gd name="T120" fmla="*/ 508 w 3814"/>
                  <a:gd name="T121" fmla="*/ 18 h 3061"/>
                  <a:gd name="T122" fmla="*/ 258 w 3814"/>
                  <a:gd name="T123" fmla="*/ 5 h 3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14" h="3061">
                    <a:moveTo>
                      <a:pt x="129" y="0"/>
                    </a:moveTo>
                    <a:lnTo>
                      <a:pt x="12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5" y="9"/>
                    </a:lnTo>
                    <a:lnTo>
                      <a:pt x="148" y="12"/>
                    </a:lnTo>
                    <a:lnTo>
                      <a:pt x="220" y="17"/>
                    </a:lnTo>
                    <a:lnTo>
                      <a:pt x="292" y="21"/>
                    </a:lnTo>
                    <a:lnTo>
                      <a:pt x="364" y="27"/>
                    </a:lnTo>
                    <a:lnTo>
                      <a:pt x="433" y="35"/>
                    </a:lnTo>
                    <a:lnTo>
                      <a:pt x="504" y="44"/>
                    </a:lnTo>
                    <a:lnTo>
                      <a:pt x="571" y="53"/>
                    </a:lnTo>
                    <a:lnTo>
                      <a:pt x="639" y="63"/>
                    </a:lnTo>
                    <a:lnTo>
                      <a:pt x="705" y="74"/>
                    </a:lnTo>
                    <a:lnTo>
                      <a:pt x="771" y="86"/>
                    </a:lnTo>
                    <a:lnTo>
                      <a:pt x="835" y="98"/>
                    </a:lnTo>
                    <a:lnTo>
                      <a:pt x="898" y="111"/>
                    </a:lnTo>
                    <a:lnTo>
                      <a:pt x="961" y="126"/>
                    </a:lnTo>
                    <a:lnTo>
                      <a:pt x="1024" y="141"/>
                    </a:lnTo>
                    <a:lnTo>
                      <a:pt x="1084" y="158"/>
                    </a:lnTo>
                    <a:lnTo>
                      <a:pt x="1146" y="174"/>
                    </a:lnTo>
                    <a:lnTo>
                      <a:pt x="1204" y="192"/>
                    </a:lnTo>
                    <a:lnTo>
                      <a:pt x="1263" y="210"/>
                    </a:lnTo>
                    <a:lnTo>
                      <a:pt x="1321" y="230"/>
                    </a:lnTo>
                    <a:lnTo>
                      <a:pt x="1378" y="251"/>
                    </a:lnTo>
                    <a:lnTo>
                      <a:pt x="1434" y="270"/>
                    </a:lnTo>
                    <a:lnTo>
                      <a:pt x="1489" y="293"/>
                    </a:lnTo>
                    <a:lnTo>
                      <a:pt x="1543" y="314"/>
                    </a:lnTo>
                    <a:lnTo>
                      <a:pt x="1597" y="336"/>
                    </a:lnTo>
                    <a:lnTo>
                      <a:pt x="1650" y="360"/>
                    </a:lnTo>
                    <a:lnTo>
                      <a:pt x="1702" y="384"/>
                    </a:lnTo>
                    <a:lnTo>
                      <a:pt x="1753" y="408"/>
                    </a:lnTo>
                    <a:lnTo>
                      <a:pt x="1852" y="459"/>
                    </a:lnTo>
                    <a:lnTo>
                      <a:pt x="1949" y="513"/>
                    </a:lnTo>
                    <a:lnTo>
                      <a:pt x="2042" y="569"/>
                    </a:lnTo>
                    <a:lnTo>
                      <a:pt x="2134" y="626"/>
                    </a:lnTo>
                    <a:lnTo>
                      <a:pt x="2221" y="684"/>
                    </a:lnTo>
                    <a:lnTo>
                      <a:pt x="2306" y="746"/>
                    </a:lnTo>
                    <a:lnTo>
                      <a:pt x="2387" y="809"/>
                    </a:lnTo>
                    <a:lnTo>
                      <a:pt x="2467" y="872"/>
                    </a:lnTo>
                    <a:lnTo>
                      <a:pt x="2543" y="938"/>
                    </a:lnTo>
                    <a:lnTo>
                      <a:pt x="2617" y="1004"/>
                    </a:lnTo>
                    <a:lnTo>
                      <a:pt x="2687" y="1071"/>
                    </a:lnTo>
                    <a:lnTo>
                      <a:pt x="2755" y="1139"/>
                    </a:lnTo>
                    <a:lnTo>
                      <a:pt x="2821" y="1208"/>
                    </a:lnTo>
                    <a:lnTo>
                      <a:pt x="2884" y="1278"/>
                    </a:lnTo>
                    <a:lnTo>
                      <a:pt x="2944" y="1347"/>
                    </a:lnTo>
                    <a:lnTo>
                      <a:pt x="3001" y="1418"/>
                    </a:lnTo>
                    <a:lnTo>
                      <a:pt x="3056" y="1490"/>
                    </a:lnTo>
                    <a:lnTo>
                      <a:pt x="3110" y="1560"/>
                    </a:lnTo>
                    <a:lnTo>
                      <a:pt x="3160" y="1630"/>
                    </a:lnTo>
                    <a:lnTo>
                      <a:pt x="3209" y="1701"/>
                    </a:lnTo>
                    <a:lnTo>
                      <a:pt x="3254" y="1771"/>
                    </a:lnTo>
                    <a:lnTo>
                      <a:pt x="3298" y="1840"/>
                    </a:lnTo>
                    <a:lnTo>
                      <a:pt x="3340" y="1909"/>
                    </a:lnTo>
                    <a:lnTo>
                      <a:pt x="3380" y="1978"/>
                    </a:lnTo>
                    <a:lnTo>
                      <a:pt x="3418" y="2046"/>
                    </a:lnTo>
                    <a:lnTo>
                      <a:pt x="3452" y="2113"/>
                    </a:lnTo>
                    <a:lnTo>
                      <a:pt x="3487" y="2178"/>
                    </a:lnTo>
                    <a:lnTo>
                      <a:pt x="3518" y="2242"/>
                    </a:lnTo>
                    <a:lnTo>
                      <a:pt x="3547" y="2305"/>
                    </a:lnTo>
                    <a:lnTo>
                      <a:pt x="3575" y="2367"/>
                    </a:lnTo>
                    <a:lnTo>
                      <a:pt x="3601" y="2427"/>
                    </a:lnTo>
                    <a:lnTo>
                      <a:pt x="3625" y="2484"/>
                    </a:lnTo>
                    <a:lnTo>
                      <a:pt x="3668" y="2593"/>
                    </a:lnTo>
                    <a:lnTo>
                      <a:pt x="3706" y="2694"/>
                    </a:lnTo>
                    <a:lnTo>
                      <a:pt x="3736" y="2785"/>
                    </a:lnTo>
                    <a:lnTo>
                      <a:pt x="3761" y="2865"/>
                    </a:lnTo>
                    <a:lnTo>
                      <a:pt x="3781" y="2932"/>
                    </a:lnTo>
                    <a:lnTo>
                      <a:pt x="3796" y="2988"/>
                    </a:lnTo>
                    <a:lnTo>
                      <a:pt x="3806" y="3028"/>
                    </a:lnTo>
                    <a:lnTo>
                      <a:pt x="3814" y="3061"/>
                    </a:lnTo>
                    <a:lnTo>
                      <a:pt x="3812" y="1759"/>
                    </a:lnTo>
                    <a:lnTo>
                      <a:pt x="3812" y="1759"/>
                    </a:lnTo>
                    <a:lnTo>
                      <a:pt x="3794" y="1725"/>
                    </a:lnTo>
                    <a:lnTo>
                      <a:pt x="3778" y="1696"/>
                    </a:lnTo>
                    <a:lnTo>
                      <a:pt x="3755" y="1660"/>
                    </a:lnTo>
                    <a:lnTo>
                      <a:pt x="3728" y="1618"/>
                    </a:lnTo>
                    <a:lnTo>
                      <a:pt x="3695" y="1569"/>
                    </a:lnTo>
                    <a:lnTo>
                      <a:pt x="3656" y="1515"/>
                    </a:lnTo>
                    <a:lnTo>
                      <a:pt x="3610" y="1455"/>
                    </a:lnTo>
                    <a:lnTo>
                      <a:pt x="3559" y="1392"/>
                    </a:lnTo>
                    <a:lnTo>
                      <a:pt x="3500" y="1325"/>
                    </a:lnTo>
                    <a:lnTo>
                      <a:pt x="3436" y="1253"/>
                    </a:lnTo>
                    <a:lnTo>
                      <a:pt x="3362" y="1179"/>
                    </a:lnTo>
                    <a:lnTo>
                      <a:pt x="3325" y="1142"/>
                    </a:lnTo>
                    <a:lnTo>
                      <a:pt x="3284" y="1104"/>
                    </a:lnTo>
                    <a:lnTo>
                      <a:pt x="3241" y="1065"/>
                    </a:lnTo>
                    <a:lnTo>
                      <a:pt x="3197" y="1026"/>
                    </a:lnTo>
                    <a:lnTo>
                      <a:pt x="3151" y="987"/>
                    </a:lnTo>
                    <a:lnTo>
                      <a:pt x="3103" y="948"/>
                    </a:lnTo>
                    <a:lnTo>
                      <a:pt x="3052" y="909"/>
                    </a:lnTo>
                    <a:lnTo>
                      <a:pt x="3001" y="869"/>
                    </a:lnTo>
                    <a:lnTo>
                      <a:pt x="2945" y="830"/>
                    </a:lnTo>
                    <a:lnTo>
                      <a:pt x="2890" y="791"/>
                    </a:lnTo>
                    <a:lnTo>
                      <a:pt x="2831" y="752"/>
                    </a:lnTo>
                    <a:lnTo>
                      <a:pt x="2771" y="713"/>
                    </a:lnTo>
                    <a:lnTo>
                      <a:pt x="2708" y="674"/>
                    </a:lnTo>
                    <a:lnTo>
                      <a:pt x="2644" y="635"/>
                    </a:lnTo>
                    <a:lnTo>
                      <a:pt x="2578" y="597"/>
                    </a:lnTo>
                    <a:lnTo>
                      <a:pt x="2509" y="560"/>
                    </a:lnTo>
                    <a:lnTo>
                      <a:pt x="2437" y="524"/>
                    </a:lnTo>
                    <a:lnTo>
                      <a:pt x="2363" y="488"/>
                    </a:lnTo>
                    <a:lnTo>
                      <a:pt x="2288" y="452"/>
                    </a:lnTo>
                    <a:lnTo>
                      <a:pt x="2210" y="417"/>
                    </a:lnTo>
                    <a:lnTo>
                      <a:pt x="2131" y="384"/>
                    </a:lnTo>
                    <a:lnTo>
                      <a:pt x="2047" y="351"/>
                    </a:lnTo>
                    <a:lnTo>
                      <a:pt x="1963" y="318"/>
                    </a:lnTo>
                    <a:lnTo>
                      <a:pt x="1875" y="288"/>
                    </a:lnTo>
                    <a:lnTo>
                      <a:pt x="1786" y="258"/>
                    </a:lnTo>
                    <a:lnTo>
                      <a:pt x="1693" y="230"/>
                    </a:lnTo>
                    <a:lnTo>
                      <a:pt x="1599" y="203"/>
                    </a:lnTo>
                    <a:lnTo>
                      <a:pt x="1501" y="177"/>
                    </a:lnTo>
                    <a:lnTo>
                      <a:pt x="1401" y="153"/>
                    </a:lnTo>
                    <a:lnTo>
                      <a:pt x="1299" y="131"/>
                    </a:lnTo>
                    <a:lnTo>
                      <a:pt x="1194" y="110"/>
                    </a:lnTo>
                    <a:lnTo>
                      <a:pt x="1086" y="90"/>
                    </a:lnTo>
                    <a:lnTo>
                      <a:pt x="976" y="72"/>
                    </a:lnTo>
                    <a:lnTo>
                      <a:pt x="864" y="56"/>
                    </a:lnTo>
                    <a:lnTo>
                      <a:pt x="748" y="41"/>
                    </a:lnTo>
                    <a:lnTo>
                      <a:pt x="630" y="29"/>
                    </a:lnTo>
                    <a:lnTo>
                      <a:pt x="508" y="18"/>
                    </a:lnTo>
                    <a:lnTo>
                      <a:pt x="385" y="11"/>
                    </a:lnTo>
                    <a:lnTo>
                      <a:pt x="258" y="5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218" y="0"/>
                <a:ext cx="9" cy="0"/>
              </a:xfrm>
              <a:custGeom>
                <a:avLst/>
                <a:gdLst>
                  <a:gd name="T0" fmla="*/ 4 w 9"/>
                  <a:gd name="T1" fmla="*/ 4 w 9"/>
                  <a:gd name="T2" fmla="*/ 0 w 9"/>
                  <a:gd name="T3" fmla="*/ 9 w 9"/>
                  <a:gd name="T4" fmla="*/ 9 w 9"/>
                  <a:gd name="T5" fmla="*/ 4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9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2074" y="0"/>
                <a:ext cx="3683" cy="1763"/>
              </a:xfrm>
              <a:custGeom>
                <a:avLst/>
                <a:gdLst>
                  <a:gd name="T0" fmla="*/ 147 w 3683"/>
                  <a:gd name="T1" fmla="*/ 0 h 1763"/>
                  <a:gd name="T2" fmla="*/ 73 w 3683"/>
                  <a:gd name="T3" fmla="*/ 1 h 1763"/>
                  <a:gd name="T4" fmla="*/ 0 w 3683"/>
                  <a:gd name="T5" fmla="*/ 4 h 1763"/>
                  <a:gd name="T6" fmla="*/ 256 w 3683"/>
                  <a:gd name="T7" fmla="*/ 15 h 1763"/>
                  <a:gd name="T8" fmla="*/ 501 w 3683"/>
                  <a:gd name="T9" fmla="*/ 33 h 1763"/>
                  <a:gd name="T10" fmla="*/ 735 w 3683"/>
                  <a:gd name="T11" fmla="*/ 60 h 1763"/>
                  <a:gd name="T12" fmla="*/ 957 w 3683"/>
                  <a:gd name="T13" fmla="*/ 94 h 1763"/>
                  <a:gd name="T14" fmla="*/ 1170 w 3683"/>
                  <a:gd name="T15" fmla="*/ 135 h 1763"/>
                  <a:gd name="T16" fmla="*/ 1372 w 3683"/>
                  <a:gd name="T17" fmla="*/ 181 h 1763"/>
                  <a:gd name="T18" fmla="*/ 1564 w 3683"/>
                  <a:gd name="T19" fmla="*/ 234 h 1763"/>
                  <a:gd name="T20" fmla="*/ 1746 w 3683"/>
                  <a:gd name="T21" fmla="*/ 292 h 1763"/>
                  <a:gd name="T22" fmla="*/ 1918 w 3683"/>
                  <a:gd name="T23" fmla="*/ 355 h 1763"/>
                  <a:gd name="T24" fmla="*/ 2081 w 3683"/>
                  <a:gd name="T25" fmla="*/ 421 h 1763"/>
                  <a:gd name="T26" fmla="*/ 2234 w 3683"/>
                  <a:gd name="T27" fmla="*/ 492 h 1763"/>
                  <a:gd name="T28" fmla="*/ 2380 w 3683"/>
                  <a:gd name="T29" fmla="*/ 564 h 1763"/>
                  <a:gd name="T30" fmla="*/ 2515 w 3683"/>
                  <a:gd name="T31" fmla="*/ 639 h 1763"/>
                  <a:gd name="T32" fmla="*/ 2642 w 3683"/>
                  <a:gd name="T33" fmla="*/ 717 h 1763"/>
                  <a:gd name="T34" fmla="*/ 2761 w 3683"/>
                  <a:gd name="T35" fmla="*/ 795 h 1763"/>
                  <a:gd name="T36" fmla="*/ 2872 w 3683"/>
                  <a:gd name="T37" fmla="*/ 873 h 1763"/>
                  <a:gd name="T38" fmla="*/ 2974 w 3683"/>
                  <a:gd name="T39" fmla="*/ 952 h 1763"/>
                  <a:gd name="T40" fmla="*/ 3068 w 3683"/>
                  <a:gd name="T41" fmla="*/ 1030 h 1763"/>
                  <a:gd name="T42" fmla="*/ 3155 w 3683"/>
                  <a:gd name="T43" fmla="*/ 1108 h 1763"/>
                  <a:gd name="T44" fmla="*/ 3233 w 3683"/>
                  <a:gd name="T45" fmla="*/ 1183 h 1763"/>
                  <a:gd name="T46" fmla="*/ 3371 w 3683"/>
                  <a:gd name="T47" fmla="*/ 1329 h 1763"/>
                  <a:gd name="T48" fmla="*/ 3481 w 3683"/>
                  <a:gd name="T49" fmla="*/ 1459 h 1763"/>
                  <a:gd name="T50" fmla="*/ 3566 w 3683"/>
                  <a:gd name="T51" fmla="*/ 1573 h 1763"/>
                  <a:gd name="T52" fmla="*/ 3626 w 3683"/>
                  <a:gd name="T53" fmla="*/ 1664 h 1763"/>
                  <a:gd name="T54" fmla="*/ 3665 w 3683"/>
                  <a:gd name="T55" fmla="*/ 1729 h 1763"/>
                  <a:gd name="T56" fmla="*/ 3683 w 3683"/>
                  <a:gd name="T57" fmla="*/ 1153 h 1763"/>
                  <a:gd name="T58" fmla="*/ 3629 w 3683"/>
                  <a:gd name="T59" fmla="*/ 1107 h 1763"/>
                  <a:gd name="T60" fmla="*/ 3520 w 3683"/>
                  <a:gd name="T61" fmla="*/ 1018 h 1763"/>
                  <a:gd name="T62" fmla="*/ 3407 w 3683"/>
                  <a:gd name="T63" fmla="*/ 934 h 1763"/>
                  <a:gd name="T64" fmla="*/ 3293 w 3683"/>
                  <a:gd name="T65" fmla="*/ 856 h 1763"/>
                  <a:gd name="T66" fmla="*/ 3178 w 3683"/>
                  <a:gd name="T67" fmla="*/ 781 h 1763"/>
                  <a:gd name="T68" fmla="*/ 3061 w 3683"/>
                  <a:gd name="T69" fmla="*/ 711 h 1763"/>
                  <a:gd name="T70" fmla="*/ 2942 w 3683"/>
                  <a:gd name="T71" fmla="*/ 646 h 1763"/>
                  <a:gd name="T72" fmla="*/ 2824 w 3683"/>
                  <a:gd name="T73" fmla="*/ 583 h 1763"/>
                  <a:gd name="T74" fmla="*/ 2704 w 3683"/>
                  <a:gd name="T75" fmla="*/ 526 h 1763"/>
                  <a:gd name="T76" fmla="*/ 2522 w 3683"/>
                  <a:gd name="T77" fmla="*/ 447 h 1763"/>
                  <a:gd name="T78" fmla="*/ 2281 w 3683"/>
                  <a:gd name="T79" fmla="*/ 354 h 1763"/>
                  <a:gd name="T80" fmla="*/ 2041 w 3683"/>
                  <a:gd name="T81" fmla="*/ 274 h 1763"/>
                  <a:gd name="T82" fmla="*/ 1804 w 3683"/>
                  <a:gd name="T83" fmla="*/ 207 h 1763"/>
                  <a:gd name="T84" fmla="*/ 1572 w 3683"/>
                  <a:gd name="T85" fmla="*/ 151 h 1763"/>
                  <a:gd name="T86" fmla="*/ 1345 w 3683"/>
                  <a:gd name="T87" fmla="*/ 108 h 1763"/>
                  <a:gd name="T88" fmla="*/ 1128 w 3683"/>
                  <a:gd name="T89" fmla="*/ 72 h 1763"/>
                  <a:gd name="T90" fmla="*/ 921 w 3683"/>
                  <a:gd name="T91" fmla="*/ 45 h 1763"/>
                  <a:gd name="T92" fmla="*/ 726 w 3683"/>
                  <a:gd name="T93" fmla="*/ 25 h 1763"/>
                  <a:gd name="T94" fmla="*/ 546 w 3683"/>
                  <a:gd name="T95" fmla="*/ 12 h 1763"/>
                  <a:gd name="T96" fmla="*/ 381 w 3683"/>
                  <a:gd name="T97" fmla="*/ 4 h 1763"/>
                  <a:gd name="T98" fmla="*/ 153 w 3683"/>
                  <a:gd name="T99" fmla="*/ 0 h 1763"/>
                  <a:gd name="T100" fmla="*/ 144 w 3683"/>
                  <a:gd name="T101" fmla="*/ 0 h 1763"/>
                  <a:gd name="T102" fmla="*/ 147 w 3683"/>
                  <a:gd name="T103" fmla="*/ 0 h 1763"/>
                  <a:gd name="T104" fmla="*/ 190 w 3683"/>
                  <a:gd name="T105" fmla="*/ 0 h 1763"/>
                  <a:gd name="T106" fmla="*/ 153 w 3683"/>
                  <a:gd name="T107" fmla="*/ 0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3" h="1763">
                    <a:moveTo>
                      <a:pt x="234" y="0"/>
                    </a:moveTo>
                    <a:lnTo>
                      <a:pt x="147" y="0"/>
                    </a:lnTo>
                    <a:lnTo>
                      <a:pt x="147" y="0"/>
                    </a:lnTo>
                    <a:lnTo>
                      <a:pt x="7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29" y="9"/>
                    </a:lnTo>
                    <a:lnTo>
                      <a:pt x="256" y="15"/>
                    </a:lnTo>
                    <a:lnTo>
                      <a:pt x="379" y="22"/>
                    </a:lnTo>
                    <a:lnTo>
                      <a:pt x="501" y="33"/>
                    </a:lnTo>
                    <a:lnTo>
                      <a:pt x="619" y="45"/>
                    </a:lnTo>
                    <a:lnTo>
                      <a:pt x="735" y="60"/>
                    </a:lnTo>
                    <a:lnTo>
                      <a:pt x="847" y="76"/>
                    </a:lnTo>
                    <a:lnTo>
                      <a:pt x="957" y="94"/>
                    </a:lnTo>
                    <a:lnTo>
                      <a:pt x="1065" y="114"/>
                    </a:lnTo>
                    <a:lnTo>
                      <a:pt x="1170" y="135"/>
                    </a:lnTo>
                    <a:lnTo>
                      <a:pt x="1272" y="157"/>
                    </a:lnTo>
                    <a:lnTo>
                      <a:pt x="1372" y="181"/>
                    </a:lnTo>
                    <a:lnTo>
                      <a:pt x="1470" y="207"/>
                    </a:lnTo>
                    <a:lnTo>
                      <a:pt x="1564" y="234"/>
                    </a:lnTo>
                    <a:lnTo>
                      <a:pt x="1657" y="262"/>
                    </a:lnTo>
                    <a:lnTo>
                      <a:pt x="1746" y="292"/>
                    </a:lnTo>
                    <a:lnTo>
                      <a:pt x="1834" y="322"/>
                    </a:lnTo>
                    <a:lnTo>
                      <a:pt x="1918" y="355"/>
                    </a:lnTo>
                    <a:lnTo>
                      <a:pt x="2002" y="388"/>
                    </a:lnTo>
                    <a:lnTo>
                      <a:pt x="2081" y="421"/>
                    </a:lnTo>
                    <a:lnTo>
                      <a:pt x="2159" y="456"/>
                    </a:lnTo>
                    <a:lnTo>
                      <a:pt x="2234" y="492"/>
                    </a:lnTo>
                    <a:lnTo>
                      <a:pt x="2308" y="528"/>
                    </a:lnTo>
                    <a:lnTo>
                      <a:pt x="2380" y="564"/>
                    </a:lnTo>
                    <a:lnTo>
                      <a:pt x="2449" y="601"/>
                    </a:lnTo>
                    <a:lnTo>
                      <a:pt x="2515" y="639"/>
                    </a:lnTo>
                    <a:lnTo>
                      <a:pt x="2579" y="678"/>
                    </a:lnTo>
                    <a:lnTo>
                      <a:pt x="2642" y="717"/>
                    </a:lnTo>
                    <a:lnTo>
                      <a:pt x="2702" y="756"/>
                    </a:lnTo>
                    <a:lnTo>
                      <a:pt x="2761" y="795"/>
                    </a:lnTo>
                    <a:lnTo>
                      <a:pt x="2816" y="834"/>
                    </a:lnTo>
                    <a:lnTo>
                      <a:pt x="2872" y="873"/>
                    </a:lnTo>
                    <a:lnTo>
                      <a:pt x="2923" y="913"/>
                    </a:lnTo>
                    <a:lnTo>
                      <a:pt x="2974" y="952"/>
                    </a:lnTo>
                    <a:lnTo>
                      <a:pt x="3022" y="991"/>
                    </a:lnTo>
                    <a:lnTo>
                      <a:pt x="3068" y="1030"/>
                    </a:lnTo>
                    <a:lnTo>
                      <a:pt x="3112" y="1069"/>
                    </a:lnTo>
                    <a:lnTo>
                      <a:pt x="3155" y="1108"/>
                    </a:lnTo>
                    <a:lnTo>
                      <a:pt x="3196" y="1146"/>
                    </a:lnTo>
                    <a:lnTo>
                      <a:pt x="3233" y="1183"/>
                    </a:lnTo>
                    <a:lnTo>
                      <a:pt x="3307" y="1257"/>
                    </a:lnTo>
                    <a:lnTo>
                      <a:pt x="3371" y="1329"/>
                    </a:lnTo>
                    <a:lnTo>
                      <a:pt x="3430" y="1396"/>
                    </a:lnTo>
                    <a:lnTo>
                      <a:pt x="3481" y="1459"/>
                    </a:lnTo>
                    <a:lnTo>
                      <a:pt x="3527" y="1519"/>
                    </a:lnTo>
                    <a:lnTo>
                      <a:pt x="3566" y="1573"/>
                    </a:lnTo>
                    <a:lnTo>
                      <a:pt x="3599" y="1622"/>
                    </a:lnTo>
                    <a:lnTo>
                      <a:pt x="3626" y="1664"/>
                    </a:lnTo>
                    <a:lnTo>
                      <a:pt x="3649" y="1700"/>
                    </a:lnTo>
                    <a:lnTo>
                      <a:pt x="3665" y="1729"/>
                    </a:lnTo>
                    <a:lnTo>
                      <a:pt x="3683" y="1763"/>
                    </a:lnTo>
                    <a:lnTo>
                      <a:pt x="3683" y="1153"/>
                    </a:lnTo>
                    <a:lnTo>
                      <a:pt x="3683" y="1153"/>
                    </a:lnTo>
                    <a:lnTo>
                      <a:pt x="3629" y="1107"/>
                    </a:lnTo>
                    <a:lnTo>
                      <a:pt x="3575" y="1062"/>
                    </a:lnTo>
                    <a:lnTo>
                      <a:pt x="3520" y="1018"/>
                    </a:lnTo>
                    <a:lnTo>
                      <a:pt x="3464" y="976"/>
                    </a:lnTo>
                    <a:lnTo>
                      <a:pt x="3407" y="934"/>
                    </a:lnTo>
                    <a:lnTo>
                      <a:pt x="3350" y="895"/>
                    </a:lnTo>
                    <a:lnTo>
                      <a:pt x="3293" y="856"/>
                    </a:lnTo>
                    <a:lnTo>
                      <a:pt x="3236" y="819"/>
                    </a:lnTo>
                    <a:lnTo>
                      <a:pt x="3178" y="781"/>
                    </a:lnTo>
                    <a:lnTo>
                      <a:pt x="3119" y="745"/>
                    </a:lnTo>
                    <a:lnTo>
                      <a:pt x="3061" y="711"/>
                    </a:lnTo>
                    <a:lnTo>
                      <a:pt x="3002" y="678"/>
                    </a:lnTo>
                    <a:lnTo>
                      <a:pt x="2942" y="646"/>
                    </a:lnTo>
                    <a:lnTo>
                      <a:pt x="2884" y="615"/>
                    </a:lnTo>
                    <a:lnTo>
                      <a:pt x="2824" y="583"/>
                    </a:lnTo>
                    <a:lnTo>
                      <a:pt x="2764" y="555"/>
                    </a:lnTo>
                    <a:lnTo>
                      <a:pt x="2704" y="526"/>
                    </a:lnTo>
                    <a:lnTo>
                      <a:pt x="2644" y="499"/>
                    </a:lnTo>
                    <a:lnTo>
                      <a:pt x="2522" y="447"/>
                    </a:lnTo>
                    <a:lnTo>
                      <a:pt x="2402" y="399"/>
                    </a:lnTo>
                    <a:lnTo>
                      <a:pt x="2281" y="354"/>
                    </a:lnTo>
                    <a:lnTo>
                      <a:pt x="2161" y="312"/>
                    </a:lnTo>
                    <a:lnTo>
                      <a:pt x="2041" y="274"/>
                    </a:lnTo>
                    <a:lnTo>
                      <a:pt x="1922" y="240"/>
                    </a:lnTo>
                    <a:lnTo>
                      <a:pt x="1804" y="207"/>
                    </a:lnTo>
                    <a:lnTo>
                      <a:pt x="1687" y="178"/>
                    </a:lnTo>
                    <a:lnTo>
                      <a:pt x="1572" y="151"/>
                    </a:lnTo>
                    <a:lnTo>
                      <a:pt x="1458" y="129"/>
                    </a:lnTo>
                    <a:lnTo>
                      <a:pt x="1345" y="108"/>
                    </a:lnTo>
                    <a:lnTo>
                      <a:pt x="1236" y="88"/>
                    </a:lnTo>
                    <a:lnTo>
                      <a:pt x="1128" y="72"/>
                    </a:lnTo>
                    <a:lnTo>
                      <a:pt x="1023" y="57"/>
                    </a:lnTo>
                    <a:lnTo>
                      <a:pt x="921" y="45"/>
                    </a:lnTo>
                    <a:lnTo>
                      <a:pt x="822" y="34"/>
                    </a:lnTo>
                    <a:lnTo>
                      <a:pt x="726" y="25"/>
                    </a:lnTo>
                    <a:lnTo>
                      <a:pt x="634" y="18"/>
                    </a:lnTo>
                    <a:lnTo>
                      <a:pt x="546" y="12"/>
                    </a:lnTo>
                    <a:lnTo>
                      <a:pt x="462" y="7"/>
                    </a:lnTo>
                    <a:lnTo>
                      <a:pt x="381" y="4"/>
                    </a:lnTo>
                    <a:lnTo>
                      <a:pt x="234" y="0"/>
                    </a:lnTo>
                    <a:close/>
                    <a:moveTo>
                      <a:pt x="153" y="0"/>
                    </a:moveTo>
                    <a:lnTo>
                      <a:pt x="144" y="0"/>
                    </a:lnTo>
                    <a:lnTo>
                      <a:pt x="144" y="0"/>
                    </a:lnTo>
                    <a:lnTo>
                      <a:pt x="66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74" y="0"/>
                <a:ext cx="3683" cy="1763"/>
              </a:xfrm>
              <a:custGeom>
                <a:avLst/>
                <a:gdLst>
                  <a:gd name="T0" fmla="*/ 147 w 3683"/>
                  <a:gd name="T1" fmla="*/ 0 h 1763"/>
                  <a:gd name="T2" fmla="*/ 73 w 3683"/>
                  <a:gd name="T3" fmla="*/ 1 h 1763"/>
                  <a:gd name="T4" fmla="*/ 0 w 3683"/>
                  <a:gd name="T5" fmla="*/ 4 h 1763"/>
                  <a:gd name="T6" fmla="*/ 256 w 3683"/>
                  <a:gd name="T7" fmla="*/ 15 h 1763"/>
                  <a:gd name="T8" fmla="*/ 501 w 3683"/>
                  <a:gd name="T9" fmla="*/ 33 h 1763"/>
                  <a:gd name="T10" fmla="*/ 735 w 3683"/>
                  <a:gd name="T11" fmla="*/ 60 h 1763"/>
                  <a:gd name="T12" fmla="*/ 957 w 3683"/>
                  <a:gd name="T13" fmla="*/ 94 h 1763"/>
                  <a:gd name="T14" fmla="*/ 1170 w 3683"/>
                  <a:gd name="T15" fmla="*/ 135 h 1763"/>
                  <a:gd name="T16" fmla="*/ 1372 w 3683"/>
                  <a:gd name="T17" fmla="*/ 181 h 1763"/>
                  <a:gd name="T18" fmla="*/ 1564 w 3683"/>
                  <a:gd name="T19" fmla="*/ 234 h 1763"/>
                  <a:gd name="T20" fmla="*/ 1746 w 3683"/>
                  <a:gd name="T21" fmla="*/ 292 h 1763"/>
                  <a:gd name="T22" fmla="*/ 1918 w 3683"/>
                  <a:gd name="T23" fmla="*/ 355 h 1763"/>
                  <a:gd name="T24" fmla="*/ 2081 w 3683"/>
                  <a:gd name="T25" fmla="*/ 421 h 1763"/>
                  <a:gd name="T26" fmla="*/ 2234 w 3683"/>
                  <a:gd name="T27" fmla="*/ 492 h 1763"/>
                  <a:gd name="T28" fmla="*/ 2380 w 3683"/>
                  <a:gd name="T29" fmla="*/ 564 h 1763"/>
                  <a:gd name="T30" fmla="*/ 2515 w 3683"/>
                  <a:gd name="T31" fmla="*/ 639 h 1763"/>
                  <a:gd name="T32" fmla="*/ 2642 w 3683"/>
                  <a:gd name="T33" fmla="*/ 717 h 1763"/>
                  <a:gd name="T34" fmla="*/ 2761 w 3683"/>
                  <a:gd name="T35" fmla="*/ 795 h 1763"/>
                  <a:gd name="T36" fmla="*/ 2872 w 3683"/>
                  <a:gd name="T37" fmla="*/ 873 h 1763"/>
                  <a:gd name="T38" fmla="*/ 2974 w 3683"/>
                  <a:gd name="T39" fmla="*/ 952 h 1763"/>
                  <a:gd name="T40" fmla="*/ 3068 w 3683"/>
                  <a:gd name="T41" fmla="*/ 1030 h 1763"/>
                  <a:gd name="T42" fmla="*/ 3155 w 3683"/>
                  <a:gd name="T43" fmla="*/ 1108 h 1763"/>
                  <a:gd name="T44" fmla="*/ 3233 w 3683"/>
                  <a:gd name="T45" fmla="*/ 1183 h 1763"/>
                  <a:gd name="T46" fmla="*/ 3371 w 3683"/>
                  <a:gd name="T47" fmla="*/ 1329 h 1763"/>
                  <a:gd name="T48" fmla="*/ 3481 w 3683"/>
                  <a:gd name="T49" fmla="*/ 1459 h 1763"/>
                  <a:gd name="T50" fmla="*/ 3566 w 3683"/>
                  <a:gd name="T51" fmla="*/ 1573 h 1763"/>
                  <a:gd name="T52" fmla="*/ 3626 w 3683"/>
                  <a:gd name="T53" fmla="*/ 1664 h 1763"/>
                  <a:gd name="T54" fmla="*/ 3665 w 3683"/>
                  <a:gd name="T55" fmla="*/ 1729 h 1763"/>
                  <a:gd name="T56" fmla="*/ 3683 w 3683"/>
                  <a:gd name="T57" fmla="*/ 1153 h 1763"/>
                  <a:gd name="T58" fmla="*/ 3629 w 3683"/>
                  <a:gd name="T59" fmla="*/ 1107 h 1763"/>
                  <a:gd name="T60" fmla="*/ 3520 w 3683"/>
                  <a:gd name="T61" fmla="*/ 1018 h 1763"/>
                  <a:gd name="T62" fmla="*/ 3407 w 3683"/>
                  <a:gd name="T63" fmla="*/ 934 h 1763"/>
                  <a:gd name="T64" fmla="*/ 3293 w 3683"/>
                  <a:gd name="T65" fmla="*/ 856 h 1763"/>
                  <a:gd name="T66" fmla="*/ 3178 w 3683"/>
                  <a:gd name="T67" fmla="*/ 781 h 1763"/>
                  <a:gd name="T68" fmla="*/ 3061 w 3683"/>
                  <a:gd name="T69" fmla="*/ 711 h 1763"/>
                  <a:gd name="T70" fmla="*/ 2942 w 3683"/>
                  <a:gd name="T71" fmla="*/ 646 h 1763"/>
                  <a:gd name="T72" fmla="*/ 2824 w 3683"/>
                  <a:gd name="T73" fmla="*/ 583 h 1763"/>
                  <a:gd name="T74" fmla="*/ 2704 w 3683"/>
                  <a:gd name="T75" fmla="*/ 526 h 1763"/>
                  <a:gd name="T76" fmla="*/ 2522 w 3683"/>
                  <a:gd name="T77" fmla="*/ 447 h 1763"/>
                  <a:gd name="T78" fmla="*/ 2281 w 3683"/>
                  <a:gd name="T79" fmla="*/ 354 h 1763"/>
                  <a:gd name="T80" fmla="*/ 2041 w 3683"/>
                  <a:gd name="T81" fmla="*/ 274 h 1763"/>
                  <a:gd name="T82" fmla="*/ 1804 w 3683"/>
                  <a:gd name="T83" fmla="*/ 207 h 1763"/>
                  <a:gd name="T84" fmla="*/ 1572 w 3683"/>
                  <a:gd name="T85" fmla="*/ 151 h 1763"/>
                  <a:gd name="T86" fmla="*/ 1345 w 3683"/>
                  <a:gd name="T87" fmla="*/ 108 h 1763"/>
                  <a:gd name="T88" fmla="*/ 1128 w 3683"/>
                  <a:gd name="T89" fmla="*/ 72 h 1763"/>
                  <a:gd name="T90" fmla="*/ 921 w 3683"/>
                  <a:gd name="T91" fmla="*/ 45 h 1763"/>
                  <a:gd name="T92" fmla="*/ 726 w 3683"/>
                  <a:gd name="T93" fmla="*/ 25 h 1763"/>
                  <a:gd name="T94" fmla="*/ 546 w 3683"/>
                  <a:gd name="T95" fmla="*/ 12 h 1763"/>
                  <a:gd name="T96" fmla="*/ 381 w 3683"/>
                  <a:gd name="T97" fmla="*/ 4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83" h="1763">
                    <a:moveTo>
                      <a:pt x="234" y="0"/>
                    </a:moveTo>
                    <a:lnTo>
                      <a:pt x="147" y="0"/>
                    </a:lnTo>
                    <a:lnTo>
                      <a:pt x="147" y="0"/>
                    </a:lnTo>
                    <a:lnTo>
                      <a:pt x="7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29" y="9"/>
                    </a:lnTo>
                    <a:lnTo>
                      <a:pt x="256" y="15"/>
                    </a:lnTo>
                    <a:lnTo>
                      <a:pt x="379" y="22"/>
                    </a:lnTo>
                    <a:lnTo>
                      <a:pt x="501" y="33"/>
                    </a:lnTo>
                    <a:lnTo>
                      <a:pt x="619" y="45"/>
                    </a:lnTo>
                    <a:lnTo>
                      <a:pt x="735" y="60"/>
                    </a:lnTo>
                    <a:lnTo>
                      <a:pt x="847" y="76"/>
                    </a:lnTo>
                    <a:lnTo>
                      <a:pt x="957" y="94"/>
                    </a:lnTo>
                    <a:lnTo>
                      <a:pt x="1065" y="114"/>
                    </a:lnTo>
                    <a:lnTo>
                      <a:pt x="1170" y="135"/>
                    </a:lnTo>
                    <a:lnTo>
                      <a:pt x="1272" y="157"/>
                    </a:lnTo>
                    <a:lnTo>
                      <a:pt x="1372" y="181"/>
                    </a:lnTo>
                    <a:lnTo>
                      <a:pt x="1470" y="207"/>
                    </a:lnTo>
                    <a:lnTo>
                      <a:pt x="1564" y="234"/>
                    </a:lnTo>
                    <a:lnTo>
                      <a:pt x="1657" y="262"/>
                    </a:lnTo>
                    <a:lnTo>
                      <a:pt x="1746" y="292"/>
                    </a:lnTo>
                    <a:lnTo>
                      <a:pt x="1834" y="322"/>
                    </a:lnTo>
                    <a:lnTo>
                      <a:pt x="1918" y="355"/>
                    </a:lnTo>
                    <a:lnTo>
                      <a:pt x="2002" y="388"/>
                    </a:lnTo>
                    <a:lnTo>
                      <a:pt x="2081" y="421"/>
                    </a:lnTo>
                    <a:lnTo>
                      <a:pt x="2159" y="456"/>
                    </a:lnTo>
                    <a:lnTo>
                      <a:pt x="2234" y="492"/>
                    </a:lnTo>
                    <a:lnTo>
                      <a:pt x="2308" y="528"/>
                    </a:lnTo>
                    <a:lnTo>
                      <a:pt x="2380" y="564"/>
                    </a:lnTo>
                    <a:lnTo>
                      <a:pt x="2449" y="601"/>
                    </a:lnTo>
                    <a:lnTo>
                      <a:pt x="2515" y="639"/>
                    </a:lnTo>
                    <a:lnTo>
                      <a:pt x="2579" y="678"/>
                    </a:lnTo>
                    <a:lnTo>
                      <a:pt x="2642" y="717"/>
                    </a:lnTo>
                    <a:lnTo>
                      <a:pt x="2702" y="756"/>
                    </a:lnTo>
                    <a:lnTo>
                      <a:pt x="2761" y="795"/>
                    </a:lnTo>
                    <a:lnTo>
                      <a:pt x="2816" y="834"/>
                    </a:lnTo>
                    <a:lnTo>
                      <a:pt x="2872" y="873"/>
                    </a:lnTo>
                    <a:lnTo>
                      <a:pt x="2923" y="913"/>
                    </a:lnTo>
                    <a:lnTo>
                      <a:pt x="2974" y="952"/>
                    </a:lnTo>
                    <a:lnTo>
                      <a:pt x="3022" y="991"/>
                    </a:lnTo>
                    <a:lnTo>
                      <a:pt x="3068" y="1030"/>
                    </a:lnTo>
                    <a:lnTo>
                      <a:pt x="3112" y="1069"/>
                    </a:lnTo>
                    <a:lnTo>
                      <a:pt x="3155" y="1108"/>
                    </a:lnTo>
                    <a:lnTo>
                      <a:pt x="3196" y="1146"/>
                    </a:lnTo>
                    <a:lnTo>
                      <a:pt x="3233" y="1183"/>
                    </a:lnTo>
                    <a:lnTo>
                      <a:pt x="3307" y="1257"/>
                    </a:lnTo>
                    <a:lnTo>
                      <a:pt x="3371" y="1329"/>
                    </a:lnTo>
                    <a:lnTo>
                      <a:pt x="3430" y="1396"/>
                    </a:lnTo>
                    <a:lnTo>
                      <a:pt x="3481" y="1459"/>
                    </a:lnTo>
                    <a:lnTo>
                      <a:pt x="3527" y="1519"/>
                    </a:lnTo>
                    <a:lnTo>
                      <a:pt x="3566" y="1573"/>
                    </a:lnTo>
                    <a:lnTo>
                      <a:pt x="3599" y="1622"/>
                    </a:lnTo>
                    <a:lnTo>
                      <a:pt x="3626" y="1664"/>
                    </a:lnTo>
                    <a:lnTo>
                      <a:pt x="3649" y="1700"/>
                    </a:lnTo>
                    <a:lnTo>
                      <a:pt x="3665" y="1729"/>
                    </a:lnTo>
                    <a:lnTo>
                      <a:pt x="3683" y="1763"/>
                    </a:lnTo>
                    <a:lnTo>
                      <a:pt x="3683" y="1153"/>
                    </a:lnTo>
                    <a:lnTo>
                      <a:pt x="3683" y="1153"/>
                    </a:lnTo>
                    <a:lnTo>
                      <a:pt x="3629" y="1107"/>
                    </a:lnTo>
                    <a:lnTo>
                      <a:pt x="3575" y="1062"/>
                    </a:lnTo>
                    <a:lnTo>
                      <a:pt x="3520" y="1018"/>
                    </a:lnTo>
                    <a:lnTo>
                      <a:pt x="3464" y="976"/>
                    </a:lnTo>
                    <a:lnTo>
                      <a:pt x="3407" y="934"/>
                    </a:lnTo>
                    <a:lnTo>
                      <a:pt x="3350" y="895"/>
                    </a:lnTo>
                    <a:lnTo>
                      <a:pt x="3293" y="856"/>
                    </a:lnTo>
                    <a:lnTo>
                      <a:pt x="3236" y="819"/>
                    </a:lnTo>
                    <a:lnTo>
                      <a:pt x="3178" y="781"/>
                    </a:lnTo>
                    <a:lnTo>
                      <a:pt x="3119" y="745"/>
                    </a:lnTo>
                    <a:lnTo>
                      <a:pt x="3061" y="711"/>
                    </a:lnTo>
                    <a:lnTo>
                      <a:pt x="3002" y="678"/>
                    </a:lnTo>
                    <a:lnTo>
                      <a:pt x="2942" y="646"/>
                    </a:lnTo>
                    <a:lnTo>
                      <a:pt x="2884" y="615"/>
                    </a:lnTo>
                    <a:lnTo>
                      <a:pt x="2824" y="583"/>
                    </a:lnTo>
                    <a:lnTo>
                      <a:pt x="2764" y="555"/>
                    </a:lnTo>
                    <a:lnTo>
                      <a:pt x="2704" y="526"/>
                    </a:lnTo>
                    <a:lnTo>
                      <a:pt x="2644" y="499"/>
                    </a:lnTo>
                    <a:lnTo>
                      <a:pt x="2522" y="447"/>
                    </a:lnTo>
                    <a:lnTo>
                      <a:pt x="2402" y="399"/>
                    </a:lnTo>
                    <a:lnTo>
                      <a:pt x="2281" y="354"/>
                    </a:lnTo>
                    <a:lnTo>
                      <a:pt x="2161" y="312"/>
                    </a:lnTo>
                    <a:lnTo>
                      <a:pt x="2041" y="274"/>
                    </a:lnTo>
                    <a:lnTo>
                      <a:pt x="1922" y="240"/>
                    </a:lnTo>
                    <a:lnTo>
                      <a:pt x="1804" y="207"/>
                    </a:lnTo>
                    <a:lnTo>
                      <a:pt x="1687" y="178"/>
                    </a:lnTo>
                    <a:lnTo>
                      <a:pt x="1572" y="151"/>
                    </a:lnTo>
                    <a:lnTo>
                      <a:pt x="1458" y="129"/>
                    </a:lnTo>
                    <a:lnTo>
                      <a:pt x="1345" y="108"/>
                    </a:lnTo>
                    <a:lnTo>
                      <a:pt x="1236" y="88"/>
                    </a:lnTo>
                    <a:lnTo>
                      <a:pt x="1128" y="72"/>
                    </a:lnTo>
                    <a:lnTo>
                      <a:pt x="1023" y="57"/>
                    </a:lnTo>
                    <a:lnTo>
                      <a:pt x="921" y="45"/>
                    </a:lnTo>
                    <a:lnTo>
                      <a:pt x="822" y="34"/>
                    </a:lnTo>
                    <a:lnTo>
                      <a:pt x="726" y="25"/>
                    </a:lnTo>
                    <a:lnTo>
                      <a:pt x="634" y="18"/>
                    </a:lnTo>
                    <a:lnTo>
                      <a:pt x="546" y="12"/>
                    </a:lnTo>
                    <a:lnTo>
                      <a:pt x="462" y="7"/>
                    </a:lnTo>
                    <a:lnTo>
                      <a:pt x="381" y="4"/>
                    </a:lnTo>
                    <a:lnTo>
                      <a:pt x="2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0" y="0"/>
                <a:ext cx="124" cy="0"/>
              </a:xfrm>
              <a:custGeom>
                <a:avLst/>
                <a:gdLst>
                  <a:gd name="T0" fmla="*/ 87 w 124"/>
                  <a:gd name="T1" fmla="*/ 78 w 124"/>
                  <a:gd name="T2" fmla="*/ 78 w 124"/>
                  <a:gd name="T3" fmla="*/ 0 w 124"/>
                  <a:gd name="T4" fmla="*/ 81 w 124"/>
                  <a:gd name="T5" fmla="*/ 81 w 124"/>
                  <a:gd name="T6" fmla="*/ 124 w 124"/>
                  <a:gd name="T7" fmla="*/ 124 w 124"/>
                  <a:gd name="T8" fmla="*/ 87 w 1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24">
                    <a:moveTo>
                      <a:pt x="87" y="0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899" y="3"/>
                <a:ext cx="175" cy="7"/>
              </a:xfrm>
              <a:custGeom>
                <a:avLst/>
                <a:gdLst>
                  <a:gd name="T0" fmla="*/ 124 w 175"/>
                  <a:gd name="T1" fmla="*/ 0 h 7"/>
                  <a:gd name="T2" fmla="*/ 124 w 175"/>
                  <a:gd name="T3" fmla="*/ 0 h 7"/>
                  <a:gd name="T4" fmla="*/ 31 w 175"/>
                  <a:gd name="T5" fmla="*/ 4 h 7"/>
                  <a:gd name="T6" fmla="*/ 0 w 175"/>
                  <a:gd name="T7" fmla="*/ 7 h 7"/>
                  <a:gd name="T8" fmla="*/ 0 w 175"/>
                  <a:gd name="T9" fmla="*/ 7 h 7"/>
                  <a:gd name="T10" fmla="*/ 46 w 175"/>
                  <a:gd name="T11" fmla="*/ 7 h 7"/>
                  <a:gd name="T12" fmla="*/ 46 w 175"/>
                  <a:gd name="T13" fmla="*/ 7 h 7"/>
                  <a:gd name="T14" fmla="*/ 175 w 175"/>
                  <a:gd name="T15" fmla="*/ 1 h 7"/>
                  <a:gd name="T16" fmla="*/ 175 w 175"/>
                  <a:gd name="T17" fmla="*/ 1 h 7"/>
                  <a:gd name="T18" fmla="*/ 124 w 175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7">
                    <a:moveTo>
                      <a:pt x="124" y="0"/>
                    </a:moveTo>
                    <a:lnTo>
                      <a:pt x="124" y="0"/>
                    </a:lnTo>
                    <a:lnTo>
                      <a:pt x="3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175" y="1"/>
                    </a:lnTo>
                    <a:lnTo>
                      <a:pt x="175" y="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8FB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899" y="3"/>
                <a:ext cx="175" cy="7"/>
              </a:xfrm>
              <a:custGeom>
                <a:avLst/>
                <a:gdLst>
                  <a:gd name="T0" fmla="*/ 124 w 175"/>
                  <a:gd name="T1" fmla="*/ 0 h 7"/>
                  <a:gd name="T2" fmla="*/ 124 w 175"/>
                  <a:gd name="T3" fmla="*/ 0 h 7"/>
                  <a:gd name="T4" fmla="*/ 31 w 175"/>
                  <a:gd name="T5" fmla="*/ 4 h 7"/>
                  <a:gd name="T6" fmla="*/ 0 w 175"/>
                  <a:gd name="T7" fmla="*/ 7 h 7"/>
                  <a:gd name="T8" fmla="*/ 0 w 175"/>
                  <a:gd name="T9" fmla="*/ 7 h 7"/>
                  <a:gd name="T10" fmla="*/ 46 w 175"/>
                  <a:gd name="T11" fmla="*/ 7 h 7"/>
                  <a:gd name="T12" fmla="*/ 46 w 175"/>
                  <a:gd name="T13" fmla="*/ 7 h 7"/>
                  <a:gd name="T14" fmla="*/ 175 w 175"/>
                  <a:gd name="T15" fmla="*/ 1 h 7"/>
                  <a:gd name="T16" fmla="*/ 175 w 175"/>
                  <a:gd name="T17" fmla="*/ 1 h 7"/>
                  <a:gd name="T18" fmla="*/ 124 w 175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7">
                    <a:moveTo>
                      <a:pt x="124" y="0"/>
                    </a:moveTo>
                    <a:lnTo>
                      <a:pt x="124" y="0"/>
                    </a:lnTo>
                    <a:lnTo>
                      <a:pt x="3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175" y="1"/>
                    </a:lnTo>
                    <a:lnTo>
                      <a:pt x="175" y="1"/>
                    </a:lnTo>
                    <a:lnTo>
                      <a:pt x="1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2023" y="0"/>
                <a:ext cx="285" cy="4"/>
              </a:xfrm>
              <a:custGeom>
                <a:avLst/>
                <a:gdLst>
                  <a:gd name="T0" fmla="*/ 198 w 285"/>
                  <a:gd name="T1" fmla="*/ 0 h 4"/>
                  <a:gd name="T2" fmla="*/ 117 w 285"/>
                  <a:gd name="T3" fmla="*/ 0 h 4"/>
                  <a:gd name="T4" fmla="*/ 117 w 285"/>
                  <a:gd name="T5" fmla="*/ 0 h 4"/>
                  <a:gd name="T6" fmla="*/ 0 w 285"/>
                  <a:gd name="T7" fmla="*/ 3 h 4"/>
                  <a:gd name="T8" fmla="*/ 0 w 285"/>
                  <a:gd name="T9" fmla="*/ 3 h 4"/>
                  <a:gd name="T10" fmla="*/ 51 w 285"/>
                  <a:gd name="T11" fmla="*/ 4 h 4"/>
                  <a:gd name="T12" fmla="*/ 51 w 285"/>
                  <a:gd name="T13" fmla="*/ 4 h 4"/>
                  <a:gd name="T14" fmla="*/ 124 w 285"/>
                  <a:gd name="T15" fmla="*/ 1 h 4"/>
                  <a:gd name="T16" fmla="*/ 198 w 285"/>
                  <a:gd name="T17" fmla="*/ 0 h 4"/>
                  <a:gd name="T18" fmla="*/ 241 w 285"/>
                  <a:gd name="T19" fmla="*/ 0 h 4"/>
                  <a:gd name="T20" fmla="*/ 241 w 285"/>
                  <a:gd name="T21" fmla="*/ 0 h 4"/>
                  <a:gd name="T22" fmla="*/ 198 w 285"/>
                  <a:gd name="T23" fmla="*/ 0 h 4"/>
                  <a:gd name="T24" fmla="*/ 285 w 285"/>
                  <a:gd name="T25" fmla="*/ 0 h 4"/>
                  <a:gd name="T26" fmla="*/ 285 w 285"/>
                  <a:gd name="T27" fmla="*/ 0 h 4"/>
                  <a:gd name="T28" fmla="*/ 241 w 285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5" h="4">
                    <a:moveTo>
                      <a:pt x="198" y="0"/>
                    </a:moveTo>
                    <a:lnTo>
                      <a:pt x="117" y="0"/>
                    </a:lnTo>
                    <a:lnTo>
                      <a:pt x="117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124" y="1"/>
                    </a:lnTo>
                    <a:lnTo>
                      <a:pt x="198" y="0"/>
                    </a:lnTo>
                    <a:close/>
                    <a:moveTo>
                      <a:pt x="241" y="0"/>
                    </a:moveTo>
                    <a:lnTo>
                      <a:pt x="241" y="0"/>
                    </a:lnTo>
                    <a:lnTo>
                      <a:pt x="198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569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023" y="0"/>
                <a:ext cx="198" cy="4"/>
              </a:xfrm>
              <a:custGeom>
                <a:avLst/>
                <a:gdLst>
                  <a:gd name="T0" fmla="*/ 198 w 198"/>
                  <a:gd name="T1" fmla="*/ 0 h 4"/>
                  <a:gd name="T2" fmla="*/ 117 w 198"/>
                  <a:gd name="T3" fmla="*/ 0 h 4"/>
                  <a:gd name="T4" fmla="*/ 117 w 198"/>
                  <a:gd name="T5" fmla="*/ 0 h 4"/>
                  <a:gd name="T6" fmla="*/ 0 w 198"/>
                  <a:gd name="T7" fmla="*/ 3 h 4"/>
                  <a:gd name="T8" fmla="*/ 0 w 198"/>
                  <a:gd name="T9" fmla="*/ 3 h 4"/>
                  <a:gd name="T10" fmla="*/ 51 w 198"/>
                  <a:gd name="T11" fmla="*/ 4 h 4"/>
                  <a:gd name="T12" fmla="*/ 51 w 198"/>
                  <a:gd name="T13" fmla="*/ 4 h 4"/>
                  <a:gd name="T14" fmla="*/ 124 w 198"/>
                  <a:gd name="T15" fmla="*/ 1 h 4"/>
                  <a:gd name="T16" fmla="*/ 198 w 19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">
                    <a:moveTo>
                      <a:pt x="198" y="0"/>
                    </a:moveTo>
                    <a:lnTo>
                      <a:pt x="117" y="0"/>
                    </a:lnTo>
                    <a:lnTo>
                      <a:pt x="117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124" y="1"/>
                    </a:lnTo>
                    <a:lnTo>
                      <a:pt x="1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221" y="0"/>
                <a:ext cx="87" cy="0"/>
              </a:xfrm>
              <a:custGeom>
                <a:avLst/>
                <a:gdLst>
                  <a:gd name="T0" fmla="*/ 43 w 87"/>
                  <a:gd name="T1" fmla="*/ 43 w 87"/>
                  <a:gd name="T2" fmla="*/ 0 w 87"/>
                  <a:gd name="T3" fmla="*/ 87 w 87"/>
                  <a:gd name="T4" fmla="*/ 87 w 87"/>
                  <a:gd name="T5" fmla="*/ 43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87">
                    <a:moveTo>
                      <a:pt x="43" y="0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0" y="0"/>
                <a:ext cx="1972" cy="474"/>
              </a:xfrm>
              <a:custGeom>
                <a:avLst/>
                <a:gdLst>
                  <a:gd name="T0" fmla="*/ 0 w 1972"/>
                  <a:gd name="T1" fmla="*/ 208 h 474"/>
                  <a:gd name="T2" fmla="*/ 0 w 1972"/>
                  <a:gd name="T3" fmla="*/ 208 h 474"/>
                  <a:gd name="T4" fmla="*/ 46 w 1972"/>
                  <a:gd name="T5" fmla="*/ 199 h 474"/>
                  <a:gd name="T6" fmla="*/ 175 w 1972"/>
                  <a:gd name="T7" fmla="*/ 174 h 474"/>
                  <a:gd name="T8" fmla="*/ 268 w 1972"/>
                  <a:gd name="T9" fmla="*/ 157 h 474"/>
                  <a:gd name="T10" fmla="*/ 376 w 1972"/>
                  <a:gd name="T11" fmla="*/ 139 h 474"/>
                  <a:gd name="T12" fmla="*/ 498 w 1972"/>
                  <a:gd name="T13" fmla="*/ 120 h 474"/>
                  <a:gd name="T14" fmla="*/ 633 w 1972"/>
                  <a:gd name="T15" fmla="*/ 99 h 474"/>
                  <a:gd name="T16" fmla="*/ 780 w 1972"/>
                  <a:gd name="T17" fmla="*/ 79 h 474"/>
                  <a:gd name="T18" fmla="*/ 934 w 1972"/>
                  <a:gd name="T19" fmla="*/ 60 h 474"/>
                  <a:gd name="T20" fmla="*/ 1098 w 1972"/>
                  <a:gd name="T21" fmla="*/ 42 h 474"/>
                  <a:gd name="T22" fmla="*/ 1267 w 1972"/>
                  <a:gd name="T23" fmla="*/ 27 h 474"/>
                  <a:gd name="T24" fmla="*/ 1441 w 1972"/>
                  <a:gd name="T25" fmla="*/ 15 h 474"/>
                  <a:gd name="T26" fmla="*/ 1528 w 1972"/>
                  <a:gd name="T27" fmla="*/ 10 h 474"/>
                  <a:gd name="T28" fmla="*/ 1617 w 1972"/>
                  <a:gd name="T29" fmla="*/ 6 h 474"/>
                  <a:gd name="T30" fmla="*/ 1707 w 1972"/>
                  <a:gd name="T31" fmla="*/ 3 h 474"/>
                  <a:gd name="T32" fmla="*/ 1795 w 1972"/>
                  <a:gd name="T33" fmla="*/ 1 h 474"/>
                  <a:gd name="T34" fmla="*/ 1884 w 1972"/>
                  <a:gd name="T35" fmla="*/ 0 h 474"/>
                  <a:gd name="T36" fmla="*/ 1972 w 1972"/>
                  <a:gd name="T37" fmla="*/ 1 h 474"/>
                  <a:gd name="T38" fmla="*/ 1972 w 1972"/>
                  <a:gd name="T39" fmla="*/ 1 h 474"/>
                  <a:gd name="T40" fmla="*/ 1928 w 1972"/>
                  <a:gd name="T41" fmla="*/ 3 h 474"/>
                  <a:gd name="T42" fmla="*/ 1876 w 1972"/>
                  <a:gd name="T43" fmla="*/ 6 h 474"/>
                  <a:gd name="T44" fmla="*/ 1804 w 1972"/>
                  <a:gd name="T45" fmla="*/ 12 h 474"/>
                  <a:gd name="T46" fmla="*/ 1716 w 1972"/>
                  <a:gd name="T47" fmla="*/ 19 h 474"/>
                  <a:gd name="T48" fmla="*/ 1612 w 1972"/>
                  <a:gd name="T49" fmla="*/ 31 h 474"/>
                  <a:gd name="T50" fmla="*/ 1492 w 1972"/>
                  <a:gd name="T51" fmla="*/ 48 h 474"/>
                  <a:gd name="T52" fmla="*/ 1360 w 1972"/>
                  <a:gd name="T53" fmla="*/ 69 h 474"/>
                  <a:gd name="T54" fmla="*/ 1290 w 1972"/>
                  <a:gd name="T55" fmla="*/ 81 h 474"/>
                  <a:gd name="T56" fmla="*/ 1218 w 1972"/>
                  <a:gd name="T57" fmla="*/ 94 h 474"/>
                  <a:gd name="T58" fmla="*/ 1141 w 1972"/>
                  <a:gd name="T59" fmla="*/ 109 h 474"/>
                  <a:gd name="T60" fmla="*/ 1063 w 1972"/>
                  <a:gd name="T61" fmla="*/ 126 h 474"/>
                  <a:gd name="T62" fmla="*/ 982 w 1972"/>
                  <a:gd name="T63" fmla="*/ 144 h 474"/>
                  <a:gd name="T64" fmla="*/ 900 w 1972"/>
                  <a:gd name="T65" fmla="*/ 165 h 474"/>
                  <a:gd name="T66" fmla="*/ 816 w 1972"/>
                  <a:gd name="T67" fmla="*/ 186 h 474"/>
                  <a:gd name="T68" fmla="*/ 730 w 1972"/>
                  <a:gd name="T69" fmla="*/ 210 h 474"/>
                  <a:gd name="T70" fmla="*/ 642 w 1972"/>
                  <a:gd name="T71" fmla="*/ 235 h 474"/>
                  <a:gd name="T72" fmla="*/ 553 w 1972"/>
                  <a:gd name="T73" fmla="*/ 262 h 474"/>
                  <a:gd name="T74" fmla="*/ 463 w 1972"/>
                  <a:gd name="T75" fmla="*/ 292 h 474"/>
                  <a:gd name="T76" fmla="*/ 372 w 1972"/>
                  <a:gd name="T77" fmla="*/ 324 h 474"/>
                  <a:gd name="T78" fmla="*/ 279 w 1972"/>
                  <a:gd name="T79" fmla="*/ 358 h 474"/>
                  <a:gd name="T80" fmla="*/ 187 w 1972"/>
                  <a:gd name="T81" fmla="*/ 394 h 474"/>
                  <a:gd name="T82" fmla="*/ 93 w 1972"/>
                  <a:gd name="T83" fmla="*/ 433 h 474"/>
                  <a:gd name="T84" fmla="*/ 0 w 1972"/>
                  <a:gd name="T85" fmla="*/ 474 h 474"/>
                  <a:gd name="T86" fmla="*/ 0 w 1972"/>
                  <a:gd name="T87" fmla="*/ 208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72" h="474">
                    <a:moveTo>
                      <a:pt x="0" y="208"/>
                    </a:moveTo>
                    <a:lnTo>
                      <a:pt x="0" y="208"/>
                    </a:lnTo>
                    <a:lnTo>
                      <a:pt x="46" y="199"/>
                    </a:lnTo>
                    <a:lnTo>
                      <a:pt x="175" y="174"/>
                    </a:lnTo>
                    <a:lnTo>
                      <a:pt x="268" y="157"/>
                    </a:lnTo>
                    <a:lnTo>
                      <a:pt x="376" y="139"/>
                    </a:lnTo>
                    <a:lnTo>
                      <a:pt x="498" y="120"/>
                    </a:lnTo>
                    <a:lnTo>
                      <a:pt x="633" y="99"/>
                    </a:lnTo>
                    <a:lnTo>
                      <a:pt x="780" y="79"/>
                    </a:lnTo>
                    <a:lnTo>
                      <a:pt x="934" y="60"/>
                    </a:lnTo>
                    <a:lnTo>
                      <a:pt x="1098" y="42"/>
                    </a:lnTo>
                    <a:lnTo>
                      <a:pt x="1267" y="27"/>
                    </a:lnTo>
                    <a:lnTo>
                      <a:pt x="1441" y="15"/>
                    </a:lnTo>
                    <a:lnTo>
                      <a:pt x="1528" y="10"/>
                    </a:lnTo>
                    <a:lnTo>
                      <a:pt x="1617" y="6"/>
                    </a:lnTo>
                    <a:lnTo>
                      <a:pt x="1707" y="3"/>
                    </a:lnTo>
                    <a:lnTo>
                      <a:pt x="1795" y="1"/>
                    </a:lnTo>
                    <a:lnTo>
                      <a:pt x="1884" y="0"/>
                    </a:lnTo>
                    <a:lnTo>
                      <a:pt x="1972" y="1"/>
                    </a:lnTo>
                    <a:lnTo>
                      <a:pt x="1972" y="1"/>
                    </a:lnTo>
                    <a:lnTo>
                      <a:pt x="1928" y="3"/>
                    </a:lnTo>
                    <a:lnTo>
                      <a:pt x="1876" y="6"/>
                    </a:lnTo>
                    <a:lnTo>
                      <a:pt x="1804" y="12"/>
                    </a:lnTo>
                    <a:lnTo>
                      <a:pt x="1716" y="19"/>
                    </a:lnTo>
                    <a:lnTo>
                      <a:pt x="1612" y="31"/>
                    </a:lnTo>
                    <a:lnTo>
                      <a:pt x="1492" y="48"/>
                    </a:lnTo>
                    <a:lnTo>
                      <a:pt x="1360" y="69"/>
                    </a:lnTo>
                    <a:lnTo>
                      <a:pt x="1290" y="81"/>
                    </a:lnTo>
                    <a:lnTo>
                      <a:pt x="1218" y="94"/>
                    </a:lnTo>
                    <a:lnTo>
                      <a:pt x="1141" y="109"/>
                    </a:lnTo>
                    <a:lnTo>
                      <a:pt x="1063" y="126"/>
                    </a:lnTo>
                    <a:lnTo>
                      <a:pt x="982" y="144"/>
                    </a:lnTo>
                    <a:lnTo>
                      <a:pt x="900" y="165"/>
                    </a:lnTo>
                    <a:lnTo>
                      <a:pt x="816" y="186"/>
                    </a:lnTo>
                    <a:lnTo>
                      <a:pt x="730" y="210"/>
                    </a:lnTo>
                    <a:lnTo>
                      <a:pt x="642" y="235"/>
                    </a:lnTo>
                    <a:lnTo>
                      <a:pt x="553" y="262"/>
                    </a:lnTo>
                    <a:lnTo>
                      <a:pt x="463" y="292"/>
                    </a:lnTo>
                    <a:lnTo>
                      <a:pt x="372" y="324"/>
                    </a:lnTo>
                    <a:lnTo>
                      <a:pt x="279" y="358"/>
                    </a:lnTo>
                    <a:lnTo>
                      <a:pt x="187" y="394"/>
                    </a:lnTo>
                    <a:lnTo>
                      <a:pt x="93" y="433"/>
                    </a:lnTo>
                    <a:lnTo>
                      <a:pt x="0" y="474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0" y="6"/>
                <a:ext cx="2015" cy="534"/>
              </a:xfrm>
              <a:custGeom>
                <a:avLst/>
                <a:gdLst>
                  <a:gd name="T0" fmla="*/ 0 w 2015"/>
                  <a:gd name="T1" fmla="*/ 534 h 534"/>
                  <a:gd name="T2" fmla="*/ 0 w 2015"/>
                  <a:gd name="T3" fmla="*/ 534 h 534"/>
                  <a:gd name="T4" fmla="*/ 40 w 2015"/>
                  <a:gd name="T5" fmla="*/ 513 h 534"/>
                  <a:gd name="T6" fmla="*/ 91 w 2015"/>
                  <a:gd name="T7" fmla="*/ 489 h 534"/>
                  <a:gd name="T8" fmla="*/ 159 w 2015"/>
                  <a:gd name="T9" fmla="*/ 459 h 534"/>
                  <a:gd name="T10" fmla="*/ 244 w 2015"/>
                  <a:gd name="T11" fmla="*/ 421 h 534"/>
                  <a:gd name="T12" fmla="*/ 345 w 2015"/>
                  <a:gd name="T13" fmla="*/ 379 h 534"/>
                  <a:gd name="T14" fmla="*/ 462 w 2015"/>
                  <a:gd name="T15" fmla="*/ 334 h 534"/>
                  <a:gd name="T16" fmla="*/ 592 w 2015"/>
                  <a:gd name="T17" fmla="*/ 288 h 534"/>
                  <a:gd name="T18" fmla="*/ 661 w 2015"/>
                  <a:gd name="T19" fmla="*/ 264 h 534"/>
                  <a:gd name="T20" fmla="*/ 735 w 2015"/>
                  <a:gd name="T21" fmla="*/ 241 h 534"/>
                  <a:gd name="T22" fmla="*/ 811 w 2015"/>
                  <a:gd name="T23" fmla="*/ 217 h 534"/>
                  <a:gd name="T24" fmla="*/ 891 w 2015"/>
                  <a:gd name="T25" fmla="*/ 193 h 534"/>
                  <a:gd name="T26" fmla="*/ 972 w 2015"/>
                  <a:gd name="T27" fmla="*/ 171 h 534"/>
                  <a:gd name="T28" fmla="*/ 1057 w 2015"/>
                  <a:gd name="T29" fmla="*/ 148 h 534"/>
                  <a:gd name="T30" fmla="*/ 1143 w 2015"/>
                  <a:gd name="T31" fmla="*/ 127 h 534"/>
                  <a:gd name="T32" fmla="*/ 1233 w 2015"/>
                  <a:gd name="T33" fmla="*/ 108 h 534"/>
                  <a:gd name="T34" fmla="*/ 1324 w 2015"/>
                  <a:gd name="T35" fmla="*/ 88 h 534"/>
                  <a:gd name="T36" fmla="*/ 1417 w 2015"/>
                  <a:gd name="T37" fmla="*/ 70 h 534"/>
                  <a:gd name="T38" fmla="*/ 1513 w 2015"/>
                  <a:gd name="T39" fmla="*/ 54 h 534"/>
                  <a:gd name="T40" fmla="*/ 1611 w 2015"/>
                  <a:gd name="T41" fmla="*/ 39 h 534"/>
                  <a:gd name="T42" fmla="*/ 1710 w 2015"/>
                  <a:gd name="T43" fmla="*/ 27 h 534"/>
                  <a:gd name="T44" fmla="*/ 1810 w 2015"/>
                  <a:gd name="T45" fmla="*/ 15 h 534"/>
                  <a:gd name="T46" fmla="*/ 1912 w 2015"/>
                  <a:gd name="T47" fmla="*/ 6 h 534"/>
                  <a:gd name="T48" fmla="*/ 2015 w 2015"/>
                  <a:gd name="T49" fmla="*/ 0 h 534"/>
                  <a:gd name="T50" fmla="*/ 2015 w 2015"/>
                  <a:gd name="T51" fmla="*/ 0 h 534"/>
                  <a:gd name="T52" fmla="*/ 1973 w 2015"/>
                  <a:gd name="T53" fmla="*/ 0 h 534"/>
                  <a:gd name="T54" fmla="*/ 1922 w 2015"/>
                  <a:gd name="T55" fmla="*/ 1 h 534"/>
                  <a:gd name="T56" fmla="*/ 1854 w 2015"/>
                  <a:gd name="T57" fmla="*/ 4 h 534"/>
                  <a:gd name="T58" fmla="*/ 1767 w 2015"/>
                  <a:gd name="T59" fmla="*/ 10 h 534"/>
                  <a:gd name="T60" fmla="*/ 1665 w 2015"/>
                  <a:gd name="T61" fmla="*/ 19 h 534"/>
                  <a:gd name="T62" fmla="*/ 1548 w 2015"/>
                  <a:gd name="T63" fmla="*/ 33 h 534"/>
                  <a:gd name="T64" fmla="*/ 1416 w 2015"/>
                  <a:gd name="T65" fmla="*/ 52 h 534"/>
                  <a:gd name="T66" fmla="*/ 1345 w 2015"/>
                  <a:gd name="T67" fmla="*/ 63 h 534"/>
                  <a:gd name="T68" fmla="*/ 1272 w 2015"/>
                  <a:gd name="T69" fmla="*/ 76 h 534"/>
                  <a:gd name="T70" fmla="*/ 1195 w 2015"/>
                  <a:gd name="T71" fmla="*/ 90 h 534"/>
                  <a:gd name="T72" fmla="*/ 1116 w 2015"/>
                  <a:gd name="T73" fmla="*/ 106 h 534"/>
                  <a:gd name="T74" fmla="*/ 1035 w 2015"/>
                  <a:gd name="T75" fmla="*/ 124 h 534"/>
                  <a:gd name="T76" fmla="*/ 949 w 2015"/>
                  <a:gd name="T77" fmla="*/ 144 h 534"/>
                  <a:gd name="T78" fmla="*/ 862 w 2015"/>
                  <a:gd name="T79" fmla="*/ 166 h 534"/>
                  <a:gd name="T80" fmla="*/ 774 w 2015"/>
                  <a:gd name="T81" fmla="*/ 190 h 534"/>
                  <a:gd name="T82" fmla="*/ 682 w 2015"/>
                  <a:gd name="T83" fmla="*/ 216 h 534"/>
                  <a:gd name="T84" fmla="*/ 591 w 2015"/>
                  <a:gd name="T85" fmla="*/ 244 h 534"/>
                  <a:gd name="T86" fmla="*/ 495 w 2015"/>
                  <a:gd name="T87" fmla="*/ 274 h 534"/>
                  <a:gd name="T88" fmla="*/ 399 w 2015"/>
                  <a:gd name="T89" fmla="*/ 309 h 534"/>
                  <a:gd name="T90" fmla="*/ 301 w 2015"/>
                  <a:gd name="T91" fmla="*/ 343 h 534"/>
                  <a:gd name="T92" fmla="*/ 202 w 2015"/>
                  <a:gd name="T93" fmla="*/ 382 h 534"/>
                  <a:gd name="T94" fmla="*/ 102 w 2015"/>
                  <a:gd name="T95" fmla="*/ 424 h 534"/>
                  <a:gd name="T96" fmla="*/ 0 w 2015"/>
                  <a:gd name="T97" fmla="*/ 468 h 534"/>
                  <a:gd name="T98" fmla="*/ 0 w 2015"/>
                  <a:gd name="T99" fmla="*/ 534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5" h="534">
                    <a:moveTo>
                      <a:pt x="0" y="534"/>
                    </a:moveTo>
                    <a:lnTo>
                      <a:pt x="0" y="534"/>
                    </a:lnTo>
                    <a:lnTo>
                      <a:pt x="40" y="513"/>
                    </a:lnTo>
                    <a:lnTo>
                      <a:pt x="91" y="489"/>
                    </a:lnTo>
                    <a:lnTo>
                      <a:pt x="159" y="459"/>
                    </a:lnTo>
                    <a:lnTo>
                      <a:pt x="244" y="421"/>
                    </a:lnTo>
                    <a:lnTo>
                      <a:pt x="345" y="379"/>
                    </a:lnTo>
                    <a:lnTo>
                      <a:pt x="462" y="334"/>
                    </a:lnTo>
                    <a:lnTo>
                      <a:pt x="592" y="288"/>
                    </a:lnTo>
                    <a:lnTo>
                      <a:pt x="661" y="264"/>
                    </a:lnTo>
                    <a:lnTo>
                      <a:pt x="735" y="241"/>
                    </a:lnTo>
                    <a:lnTo>
                      <a:pt x="811" y="217"/>
                    </a:lnTo>
                    <a:lnTo>
                      <a:pt x="891" y="193"/>
                    </a:lnTo>
                    <a:lnTo>
                      <a:pt x="972" y="171"/>
                    </a:lnTo>
                    <a:lnTo>
                      <a:pt x="1057" y="148"/>
                    </a:lnTo>
                    <a:lnTo>
                      <a:pt x="1143" y="127"/>
                    </a:lnTo>
                    <a:lnTo>
                      <a:pt x="1233" y="108"/>
                    </a:lnTo>
                    <a:lnTo>
                      <a:pt x="1324" y="88"/>
                    </a:lnTo>
                    <a:lnTo>
                      <a:pt x="1417" y="70"/>
                    </a:lnTo>
                    <a:lnTo>
                      <a:pt x="1513" y="54"/>
                    </a:lnTo>
                    <a:lnTo>
                      <a:pt x="1611" y="39"/>
                    </a:lnTo>
                    <a:lnTo>
                      <a:pt x="1710" y="27"/>
                    </a:lnTo>
                    <a:lnTo>
                      <a:pt x="1810" y="15"/>
                    </a:lnTo>
                    <a:lnTo>
                      <a:pt x="1912" y="6"/>
                    </a:lnTo>
                    <a:lnTo>
                      <a:pt x="2015" y="0"/>
                    </a:lnTo>
                    <a:lnTo>
                      <a:pt x="2015" y="0"/>
                    </a:lnTo>
                    <a:lnTo>
                      <a:pt x="1973" y="0"/>
                    </a:lnTo>
                    <a:lnTo>
                      <a:pt x="1922" y="1"/>
                    </a:lnTo>
                    <a:lnTo>
                      <a:pt x="1854" y="4"/>
                    </a:lnTo>
                    <a:lnTo>
                      <a:pt x="1767" y="10"/>
                    </a:lnTo>
                    <a:lnTo>
                      <a:pt x="1665" y="19"/>
                    </a:lnTo>
                    <a:lnTo>
                      <a:pt x="1548" y="33"/>
                    </a:lnTo>
                    <a:lnTo>
                      <a:pt x="1416" y="52"/>
                    </a:lnTo>
                    <a:lnTo>
                      <a:pt x="1345" y="63"/>
                    </a:lnTo>
                    <a:lnTo>
                      <a:pt x="1272" y="76"/>
                    </a:lnTo>
                    <a:lnTo>
                      <a:pt x="1195" y="90"/>
                    </a:lnTo>
                    <a:lnTo>
                      <a:pt x="1116" y="106"/>
                    </a:lnTo>
                    <a:lnTo>
                      <a:pt x="1035" y="124"/>
                    </a:lnTo>
                    <a:lnTo>
                      <a:pt x="949" y="144"/>
                    </a:lnTo>
                    <a:lnTo>
                      <a:pt x="862" y="166"/>
                    </a:lnTo>
                    <a:lnTo>
                      <a:pt x="774" y="190"/>
                    </a:lnTo>
                    <a:lnTo>
                      <a:pt x="682" y="216"/>
                    </a:lnTo>
                    <a:lnTo>
                      <a:pt x="591" y="244"/>
                    </a:lnTo>
                    <a:lnTo>
                      <a:pt x="495" y="274"/>
                    </a:lnTo>
                    <a:lnTo>
                      <a:pt x="399" y="309"/>
                    </a:lnTo>
                    <a:lnTo>
                      <a:pt x="301" y="343"/>
                    </a:lnTo>
                    <a:lnTo>
                      <a:pt x="202" y="382"/>
                    </a:lnTo>
                    <a:lnTo>
                      <a:pt x="102" y="424"/>
                    </a:lnTo>
                    <a:lnTo>
                      <a:pt x="0" y="468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</p:grpSp>
        <p:sp>
          <p:nvSpPr>
            <p:cNvPr id="37" name="Freeform 34"/>
            <p:cNvSpPr>
              <a:spLocks/>
            </p:cNvSpPr>
            <p:nvPr/>
          </p:nvSpPr>
          <p:spPr bwMode="auto">
            <a:xfrm flipH="1" flipV="1">
              <a:off x="3717757" y="1"/>
              <a:ext cx="5426241" cy="998621"/>
            </a:xfrm>
            <a:custGeom>
              <a:avLst/>
              <a:gdLst>
                <a:gd name="T0" fmla="*/ 0 w 2844"/>
                <a:gd name="T1" fmla="*/ 0 h 645"/>
                <a:gd name="T2" fmla="*/ 0 w 2844"/>
                <a:gd name="T3" fmla="*/ 645 h 645"/>
                <a:gd name="T4" fmla="*/ 2844 w 2844"/>
                <a:gd name="T5" fmla="*/ 645 h 645"/>
                <a:gd name="T6" fmla="*/ 2844 w 2844"/>
                <a:gd name="T7" fmla="*/ 645 h 645"/>
                <a:gd name="T8" fmla="*/ 2687 w 2844"/>
                <a:gd name="T9" fmla="*/ 638 h 645"/>
                <a:gd name="T10" fmla="*/ 2533 w 2844"/>
                <a:gd name="T11" fmla="*/ 627 h 645"/>
                <a:gd name="T12" fmla="*/ 2381 w 2844"/>
                <a:gd name="T13" fmla="*/ 615 h 645"/>
                <a:gd name="T14" fmla="*/ 2233 w 2844"/>
                <a:gd name="T15" fmla="*/ 599 h 645"/>
                <a:gd name="T16" fmla="*/ 2089 w 2844"/>
                <a:gd name="T17" fmla="*/ 582 h 645"/>
                <a:gd name="T18" fmla="*/ 1950 w 2844"/>
                <a:gd name="T19" fmla="*/ 563 h 645"/>
                <a:gd name="T20" fmla="*/ 1814 w 2844"/>
                <a:gd name="T21" fmla="*/ 540 h 645"/>
                <a:gd name="T22" fmla="*/ 1682 w 2844"/>
                <a:gd name="T23" fmla="*/ 518 h 645"/>
                <a:gd name="T24" fmla="*/ 1553 w 2844"/>
                <a:gd name="T25" fmla="*/ 494 h 645"/>
                <a:gd name="T26" fmla="*/ 1430 w 2844"/>
                <a:gd name="T27" fmla="*/ 467 h 645"/>
                <a:gd name="T28" fmla="*/ 1310 w 2844"/>
                <a:gd name="T29" fmla="*/ 441 h 645"/>
                <a:gd name="T30" fmla="*/ 1195 w 2844"/>
                <a:gd name="T31" fmla="*/ 413 h 645"/>
                <a:gd name="T32" fmla="*/ 1086 w 2844"/>
                <a:gd name="T33" fmla="*/ 384 h 645"/>
                <a:gd name="T34" fmla="*/ 979 w 2844"/>
                <a:gd name="T35" fmla="*/ 356 h 645"/>
                <a:gd name="T36" fmla="*/ 879 w 2844"/>
                <a:gd name="T37" fmla="*/ 328 h 645"/>
                <a:gd name="T38" fmla="*/ 783 w 2844"/>
                <a:gd name="T39" fmla="*/ 299 h 645"/>
                <a:gd name="T40" fmla="*/ 692 w 2844"/>
                <a:gd name="T41" fmla="*/ 271 h 645"/>
                <a:gd name="T42" fmla="*/ 607 w 2844"/>
                <a:gd name="T43" fmla="*/ 242 h 645"/>
                <a:gd name="T44" fmla="*/ 526 w 2844"/>
                <a:gd name="T45" fmla="*/ 215 h 645"/>
                <a:gd name="T46" fmla="*/ 451 w 2844"/>
                <a:gd name="T47" fmla="*/ 188 h 645"/>
                <a:gd name="T48" fmla="*/ 316 w 2844"/>
                <a:gd name="T49" fmla="*/ 137 h 645"/>
                <a:gd name="T50" fmla="*/ 205 w 2844"/>
                <a:gd name="T51" fmla="*/ 92 h 645"/>
                <a:gd name="T52" fmla="*/ 117 w 2844"/>
                <a:gd name="T53" fmla="*/ 55 h 645"/>
                <a:gd name="T54" fmla="*/ 52 w 2844"/>
                <a:gd name="T55" fmla="*/ 25 h 645"/>
                <a:gd name="T56" fmla="*/ 0 w 2844"/>
                <a:gd name="T57" fmla="*/ 0 h 645"/>
                <a:gd name="T58" fmla="*/ 0 w 2844"/>
                <a:gd name="T5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4" h="645">
                  <a:moveTo>
                    <a:pt x="0" y="0"/>
                  </a:moveTo>
                  <a:lnTo>
                    <a:pt x="0" y="645"/>
                  </a:lnTo>
                  <a:lnTo>
                    <a:pt x="2844" y="645"/>
                  </a:lnTo>
                  <a:lnTo>
                    <a:pt x="2844" y="645"/>
                  </a:lnTo>
                  <a:lnTo>
                    <a:pt x="2687" y="638"/>
                  </a:lnTo>
                  <a:lnTo>
                    <a:pt x="2533" y="627"/>
                  </a:lnTo>
                  <a:lnTo>
                    <a:pt x="2381" y="615"/>
                  </a:lnTo>
                  <a:lnTo>
                    <a:pt x="2233" y="599"/>
                  </a:lnTo>
                  <a:lnTo>
                    <a:pt x="2089" y="582"/>
                  </a:lnTo>
                  <a:lnTo>
                    <a:pt x="1950" y="563"/>
                  </a:lnTo>
                  <a:lnTo>
                    <a:pt x="1814" y="540"/>
                  </a:lnTo>
                  <a:lnTo>
                    <a:pt x="1682" y="518"/>
                  </a:lnTo>
                  <a:lnTo>
                    <a:pt x="1553" y="494"/>
                  </a:lnTo>
                  <a:lnTo>
                    <a:pt x="1430" y="467"/>
                  </a:lnTo>
                  <a:lnTo>
                    <a:pt x="1310" y="441"/>
                  </a:lnTo>
                  <a:lnTo>
                    <a:pt x="1195" y="413"/>
                  </a:lnTo>
                  <a:lnTo>
                    <a:pt x="1086" y="384"/>
                  </a:lnTo>
                  <a:lnTo>
                    <a:pt x="979" y="356"/>
                  </a:lnTo>
                  <a:lnTo>
                    <a:pt x="879" y="328"/>
                  </a:lnTo>
                  <a:lnTo>
                    <a:pt x="783" y="299"/>
                  </a:lnTo>
                  <a:lnTo>
                    <a:pt x="692" y="271"/>
                  </a:lnTo>
                  <a:lnTo>
                    <a:pt x="607" y="242"/>
                  </a:lnTo>
                  <a:lnTo>
                    <a:pt x="526" y="215"/>
                  </a:lnTo>
                  <a:lnTo>
                    <a:pt x="451" y="188"/>
                  </a:lnTo>
                  <a:lnTo>
                    <a:pt x="316" y="137"/>
                  </a:lnTo>
                  <a:lnTo>
                    <a:pt x="205" y="92"/>
                  </a:lnTo>
                  <a:lnTo>
                    <a:pt x="117" y="55"/>
                  </a:lnTo>
                  <a:lnTo>
                    <a:pt x="52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kumimoji="1" lang="ko-KR" altLang="en-US" sz="1200">
                <a:solidFill>
                  <a:prstClr val="black"/>
                </a:solidFill>
                <a:ea typeface="하나 UL" pitchFamily="18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 smtClean="0">
                <a:solidFill>
                  <a:srgbClr val="1C4B58"/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Q&amp;A</a:t>
            </a:r>
            <a:endParaRPr lang="en-US" altLang="ko-KR" sz="5400" spc="-150" dirty="0">
              <a:solidFill>
                <a:srgbClr val="009BBF"/>
              </a:solidFill>
              <a:latin typeface="Calibri" panose="020F0502020204030204" pitchFamily="34" charset="0"/>
              <a:ea typeface="Tahoma" panose="020B0604030504040204" pitchFamily="34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271256" y="3322152"/>
            <a:ext cx="8601488" cy="432048"/>
          </a:xfr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 flipV="1">
            <a:off x="0" y="1992312"/>
            <a:ext cx="9144000" cy="4865688"/>
            <a:chOff x="0" y="0"/>
            <a:chExt cx="9144000" cy="4865688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9144000" cy="4865688"/>
              <a:chOff x="0" y="0"/>
              <a:chExt cx="5760" cy="3065"/>
            </a:xfrm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0" y="0"/>
                <a:ext cx="5760" cy="1768"/>
              </a:xfrm>
              <a:custGeom>
                <a:avLst/>
                <a:gdLst>
                  <a:gd name="T0" fmla="*/ 0 w 5760"/>
                  <a:gd name="T1" fmla="*/ 0 h 1768"/>
                  <a:gd name="T2" fmla="*/ 0 w 5760"/>
                  <a:gd name="T3" fmla="*/ 208 h 1768"/>
                  <a:gd name="T4" fmla="*/ 2140 w 5760"/>
                  <a:gd name="T5" fmla="*/ 0 h 1768"/>
                  <a:gd name="T6" fmla="*/ 2218 w 5760"/>
                  <a:gd name="T7" fmla="*/ 0 h 1768"/>
                  <a:gd name="T8" fmla="*/ 2227 w 5760"/>
                  <a:gd name="T9" fmla="*/ 0 h 1768"/>
                  <a:gd name="T10" fmla="*/ 2264 w 5760"/>
                  <a:gd name="T11" fmla="*/ 0 h 1768"/>
                  <a:gd name="T12" fmla="*/ 2303 w 5760"/>
                  <a:gd name="T13" fmla="*/ 0 h 1768"/>
                  <a:gd name="T14" fmla="*/ 2387 w 5760"/>
                  <a:gd name="T15" fmla="*/ 0 h 1768"/>
                  <a:gd name="T16" fmla="*/ 5759 w 5760"/>
                  <a:gd name="T17" fmla="*/ 876 h 1768"/>
                  <a:gd name="T18" fmla="*/ 5688 w 5760"/>
                  <a:gd name="T19" fmla="*/ 840 h 1768"/>
                  <a:gd name="T20" fmla="*/ 5489 w 5760"/>
                  <a:gd name="T21" fmla="*/ 744 h 1768"/>
                  <a:gd name="T22" fmla="*/ 5264 w 5760"/>
                  <a:gd name="T23" fmla="*/ 643 h 1768"/>
                  <a:gd name="T24" fmla="*/ 5079 w 5760"/>
                  <a:gd name="T25" fmla="*/ 568 h 1768"/>
                  <a:gd name="T26" fmla="*/ 4872 w 5760"/>
                  <a:gd name="T27" fmla="*/ 489 h 1768"/>
                  <a:gd name="T28" fmla="*/ 4641 w 5760"/>
                  <a:gd name="T29" fmla="*/ 408 h 1768"/>
                  <a:gd name="T30" fmla="*/ 4391 w 5760"/>
                  <a:gd name="T31" fmla="*/ 328 h 1768"/>
                  <a:gd name="T32" fmla="*/ 4121 w 5760"/>
                  <a:gd name="T33" fmla="*/ 252 h 1768"/>
                  <a:gd name="T34" fmla="*/ 3835 w 5760"/>
                  <a:gd name="T35" fmla="*/ 180 h 1768"/>
                  <a:gd name="T36" fmla="*/ 3533 w 5760"/>
                  <a:gd name="T37" fmla="*/ 118 h 1768"/>
                  <a:gd name="T38" fmla="*/ 3299 w 5760"/>
                  <a:gd name="T39" fmla="*/ 78 h 1768"/>
                  <a:gd name="T40" fmla="*/ 3139 w 5760"/>
                  <a:gd name="T41" fmla="*/ 55 h 1768"/>
                  <a:gd name="T42" fmla="*/ 2975 w 5760"/>
                  <a:gd name="T43" fmla="*/ 36 h 1768"/>
                  <a:gd name="T44" fmla="*/ 2810 w 5760"/>
                  <a:gd name="T45" fmla="*/ 21 h 1768"/>
                  <a:gd name="T46" fmla="*/ 2642 w 5760"/>
                  <a:gd name="T47" fmla="*/ 9 h 1768"/>
                  <a:gd name="T48" fmla="*/ 2473 w 5760"/>
                  <a:gd name="T49" fmla="*/ 3 h 1768"/>
                  <a:gd name="T50" fmla="*/ 2308 w 5760"/>
                  <a:gd name="T51" fmla="*/ 0 h 1768"/>
                  <a:gd name="T52" fmla="*/ 2455 w 5760"/>
                  <a:gd name="T53" fmla="*/ 4 h 1768"/>
                  <a:gd name="T54" fmla="*/ 2620 w 5760"/>
                  <a:gd name="T55" fmla="*/ 12 h 1768"/>
                  <a:gd name="T56" fmla="*/ 2800 w 5760"/>
                  <a:gd name="T57" fmla="*/ 25 h 1768"/>
                  <a:gd name="T58" fmla="*/ 2995 w 5760"/>
                  <a:gd name="T59" fmla="*/ 45 h 1768"/>
                  <a:gd name="T60" fmla="*/ 3202 w 5760"/>
                  <a:gd name="T61" fmla="*/ 72 h 1768"/>
                  <a:gd name="T62" fmla="*/ 3419 w 5760"/>
                  <a:gd name="T63" fmla="*/ 108 h 1768"/>
                  <a:gd name="T64" fmla="*/ 3646 w 5760"/>
                  <a:gd name="T65" fmla="*/ 151 h 1768"/>
                  <a:gd name="T66" fmla="*/ 3878 w 5760"/>
                  <a:gd name="T67" fmla="*/ 207 h 1768"/>
                  <a:gd name="T68" fmla="*/ 4115 w 5760"/>
                  <a:gd name="T69" fmla="*/ 274 h 1768"/>
                  <a:gd name="T70" fmla="*/ 4355 w 5760"/>
                  <a:gd name="T71" fmla="*/ 354 h 1768"/>
                  <a:gd name="T72" fmla="*/ 4596 w 5760"/>
                  <a:gd name="T73" fmla="*/ 447 h 1768"/>
                  <a:gd name="T74" fmla="*/ 4778 w 5760"/>
                  <a:gd name="T75" fmla="*/ 526 h 1768"/>
                  <a:gd name="T76" fmla="*/ 4898 w 5760"/>
                  <a:gd name="T77" fmla="*/ 583 h 1768"/>
                  <a:gd name="T78" fmla="*/ 5016 w 5760"/>
                  <a:gd name="T79" fmla="*/ 646 h 1768"/>
                  <a:gd name="T80" fmla="*/ 5135 w 5760"/>
                  <a:gd name="T81" fmla="*/ 711 h 1768"/>
                  <a:gd name="T82" fmla="*/ 5252 w 5760"/>
                  <a:gd name="T83" fmla="*/ 781 h 1768"/>
                  <a:gd name="T84" fmla="*/ 5367 w 5760"/>
                  <a:gd name="T85" fmla="*/ 856 h 1768"/>
                  <a:gd name="T86" fmla="*/ 5481 w 5760"/>
                  <a:gd name="T87" fmla="*/ 934 h 1768"/>
                  <a:gd name="T88" fmla="*/ 5594 w 5760"/>
                  <a:gd name="T89" fmla="*/ 1018 h 1768"/>
                  <a:gd name="T90" fmla="*/ 5703 w 5760"/>
                  <a:gd name="T91" fmla="*/ 1107 h 1768"/>
                  <a:gd name="T92" fmla="*/ 5757 w 5760"/>
                  <a:gd name="T93" fmla="*/ 1763 h 1768"/>
                  <a:gd name="T94" fmla="*/ 5760 w 5760"/>
                  <a:gd name="T95" fmla="*/ 1768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60" h="1768">
                    <a:moveTo>
                      <a:pt x="2218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0"/>
                    </a:lnTo>
                    <a:lnTo>
                      <a:pt x="2140" y="0"/>
                    </a:lnTo>
                    <a:lnTo>
                      <a:pt x="2140" y="0"/>
                    </a:lnTo>
                    <a:lnTo>
                      <a:pt x="2218" y="0"/>
                    </a:lnTo>
                    <a:close/>
                    <a:moveTo>
                      <a:pt x="5760" y="0"/>
                    </a:moveTo>
                    <a:lnTo>
                      <a:pt x="2227" y="0"/>
                    </a:lnTo>
                    <a:lnTo>
                      <a:pt x="2227" y="0"/>
                    </a:lnTo>
                    <a:lnTo>
                      <a:pt x="2264" y="0"/>
                    </a:lnTo>
                    <a:lnTo>
                      <a:pt x="2264" y="0"/>
                    </a:lnTo>
                    <a:lnTo>
                      <a:pt x="2303" y="0"/>
                    </a:lnTo>
                    <a:lnTo>
                      <a:pt x="2303" y="0"/>
                    </a:lnTo>
                    <a:lnTo>
                      <a:pt x="2387" y="0"/>
                    </a:lnTo>
                    <a:lnTo>
                      <a:pt x="5759" y="0"/>
                    </a:lnTo>
                    <a:lnTo>
                      <a:pt x="5759" y="876"/>
                    </a:lnTo>
                    <a:lnTo>
                      <a:pt x="5759" y="876"/>
                    </a:lnTo>
                    <a:lnTo>
                      <a:pt x="5688" y="840"/>
                    </a:lnTo>
                    <a:lnTo>
                      <a:pt x="5604" y="798"/>
                    </a:lnTo>
                    <a:lnTo>
                      <a:pt x="5489" y="744"/>
                    </a:lnTo>
                    <a:lnTo>
                      <a:pt x="5345" y="678"/>
                    </a:lnTo>
                    <a:lnTo>
                      <a:pt x="5264" y="643"/>
                    </a:lnTo>
                    <a:lnTo>
                      <a:pt x="5174" y="606"/>
                    </a:lnTo>
                    <a:lnTo>
                      <a:pt x="5079" y="568"/>
                    </a:lnTo>
                    <a:lnTo>
                      <a:pt x="4979" y="528"/>
                    </a:lnTo>
                    <a:lnTo>
                      <a:pt x="4872" y="489"/>
                    </a:lnTo>
                    <a:lnTo>
                      <a:pt x="4760" y="448"/>
                    </a:lnTo>
                    <a:lnTo>
                      <a:pt x="4641" y="408"/>
                    </a:lnTo>
                    <a:lnTo>
                      <a:pt x="4518" y="367"/>
                    </a:lnTo>
                    <a:lnTo>
                      <a:pt x="4391" y="328"/>
                    </a:lnTo>
                    <a:lnTo>
                      <a:pt x="4259" y="289"/>
                    </a:lnTo>
                    <a:lnTo>
                      <a:pt x="4121" y="252"/>
                    </a:lnTo>
                    <a:lnTo>
                      <a:pt x="3980" y="214"/>
                    </a:lnTo>
                    <a:lnTo>
                      <a:pt x="3835" y="180"/>
                    </a:lnTo>
                    <a:lnTo>
                      <a:pt x="3686" y="148"/>
                    </a:lnTo>
                    <a:lnTo>
                      <a:pt x="3533" y="118"/>
                    </a:lnTo>
                    <a:lnTo>
                      <a:pt x="3379" y="91"/>
                    </a:lnTo>
                    <a:lnTo>
                      <a:pt x="3299" y="78"/>
                    </a:lnTo>
                    <a:lnTo>
                      <a:pt x="3220" y="66"/>
                    </a:lnTo>
                    <a:lnTo>
                      <a:pt x="3139" y="55"/>
                    </a:lnTo>
                    <a:lnTo>
                      <a:pt x="3058" y="45"/>
                    </a:lnTo>
                    <a:lnTo>
                      <a:pt x="2975" y="36"/>
                    </a:lnTo>
                    <a:lnTo>
                      <a:pt x="2893" y="28"/>
                    </a:lnTo>
                    <a:lnTo>
                      <a:pt x="2810" y="21"/>
                    </a:lnTo>
                    <a:lnTo>
                      <a:pt x="2726" y="15"/>
                    </a:lnTo>
                    <a:lnTo>
                      <a:pt x="2642" y="9"/>
                    </a:lnTo>
                    <a:lnTo>
                      <a:pt x="2558" y="6"/>
                    </a:lnTo>
                    <a:lnTo>
                      <a:pt x="2473" y="3"/>
                    </a:lnTo>
                    <a:lnTo>
                      <a:pt x="2387" y="0"/>
                    </a:lnTo>
                    <a:lnTo>
                      <a:pt x="2308" y="0"/>
                    </a:lnTo>
                    <a:lnTo>
                      <a:pt x="2308" y="0"/>
                    </a:lnTo>
                    <a:lnTo>
                      <a:pt x="2455" y="4"/>
                    </a:lnTo>
                    <a:lnTo>
                      <a:pt x="2536" y="7"/>
                    </a:lnTo>
                    <a:lnTo>
                      <a:pt x="2620" y="12"/>
                    </a:lnTo>
                    <a:lnTo>
                      <a:pt x="2708" y="18"/>
                    </a:lnTo>
                    <a:lnTo>
                      <a:pt x="2800" y="25"/>
                    </a:lnTo>
                    <a:lnTo>
                      <a:pt x="2896" y="34"/>
                    </a:lnTo>
                    <a:lnTo>
                      <a:pt x="2995" y="45"/>
                    </a:lnTo>
                    <a:lnTo>
                      <a:pt x="3097" y="57"/>
                    </a:lnTo>
                    <a:lnTo>
                      <a:pt x="3202" y="72"/>
                    </a:lnTo>
                    <a:lnTo>
                      <a:pt x="3310" y="88"/>
                    </a:lnTo>
                    <a:lnTo>
                      <a:pt x="3419" y="108"/>
                    </a:lnTo>
                    <a:lnTo>
                      <a:pt x="3532" y="129"/>
                    </a:lnTo>
                    <a:lnTo>
                      <a:pt x="3646" y="151"/>
                    </a:lnTo>
                    <a:lnTo>
                      <a:pt x="3761" y="178"/>
                    </a:lnTo>
                    <a:lnTo>
                      <a:pt x="3878" y="207"/>
                    </a:lnTo>
                    <a:lnTo>
                      <a:pt x="3996" y="240"/>
                    </a:lnTo>
                    <a:lnTo>
                      <a:pt x="4115" y="274"/>
                    </a:lnTo>
                    <a:lnTo>
                      <a:pt x="4235" y="312"/>
                    </a:lnTo>
                    <a:lnTo>
                      <a:pt x="4355" y="354"/>
                    </a:lnTo>
                    <a:lnTo>
                      <a:pt x="4476" y="399"/>
                    </a:lnTo>
                    <a:lnTo>
                      <a:pt x="4596" y="447"/>
                    </a:lnTo>
                    <a:lnTo>
                      <a:pt x="4718" y="499"/>
                    </a:lnTo>
                    <a:lnTo>
                      <a:pt x="4778" y="526"/>
                    </a:lnTo>
                    <a:lnTo>
                      <a:pt x="4838" y="555"/>
                    </a:lnTo>
                    <a:lnTo>
                      <a:pt x="4898" y="583"/>
                    </a:lnTo>
                    <a:lnTo>
                      <a:pt x="4958" y="615"/>
                    </a:lnTo>
                    <a:lnTo>
                      <a:pt x="5016" y="646"/>
                    </a:lnTo>
                    <a:lnTo>
                      <a:pt x="5076" y="678"/>
                    </a:lnTo>
                    <a:lnTo>
                      <a:pt x="5135" y="711"/>
                    </a:lnTo>
                    <a:lnTo>
                      <a:pt x="5193" y="745"/>
                    </a:lnTo>
                    <a:lnTo>
                      <a:pt x="5252" y="781"/>
                    </a:lnTo>
                    <a:lnTo>
                      <a:pt x="5310" y="819"/>
                    </a:lnTo>
                    <a:lnTo>
                      <a:pt x="5367" y="856"/>
                    </a:lnTo>
                    <a:lnTo>
                      <a:pt x="5424" y="895"/>
                    </a:lnTo>
                    <a:lnTo>
                      <a:pt x="5481" y="934"/>
                    </a:lnTo>
                    <a:lnTo>
                      <a:pt x="5538" y="976"/>
                    </a:lnTo>
                    <a:lnTo>
                      <a:pt x="5594" y="1018"/>
                    </a:lnTo>
                    <a:lnTo>
                      <a:pt x="5649" y="1062"/>
                    </a:lnTo>
                    <a:lnTo>
                      <a:pt x="5703" y="1107"/>
                    </a:lnTo>
                    <a:lnTo>
                      <a:pt x="5757" y="1153"/>
                    </a:lnTo>
                    <a:lnTo>
                      <a:pt x="5757" y="1763"/>
                    </a:lnTo>
                    <a:lnTo>
                      <a:pt x="5757" y="1763"/>
                    </a:lnTo>
                    <a:lnTo>
                      <a:pt x="5760" y="1768"/>
                    </a:lnTo>
                    <a:lnTo>
                      <a:pt x="5760" y="0"/>
                    </a:lnTo>
                    <a:close/>
                  </a:path>
                </a:pathLst>
              </a:custGeom>
              <a:solidFill>
                <a:srgbClr val="E2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0" y="0"/>
                <a:ext cx="2218" cy="208"/>
              </a:xfrm>
              <a:custGeom>
                <a:avLst/>
                <a:gdLst>
                  <a:gd name="T0" fmla="*/ 2218 w 2218"/>
                  <a:gd name="T1" fmla="*/ 0 h 208"/>
                  <a:gd name="T2" fmla="*/ 0 w 2218"/>
                  <a:gd name="T3" fmla="*/ 0 h 208"/>
                  <a:gd name="T4" fmla="*/ 0 w 2218"/>
                  <a:gd name="T5" fmla="*/ 208 h 208"/>
                  <a:gd name="T6" fmla="*/ 0 w 2218"/>
                  <a:gd name="T7" fmla="*/ 208 h 208"/>
                  <a:gd name="T8" fmla="*/ 0 w 2218"/>
                  <a:gd name="T9" fmla="*/ 0 h 208"/>
                  <a:gd name="T10" fmla="*/ 2140 w 2218"/>
                  <a:gd name="T11" fmla="*/ 0 h 208"/>
                  <a:gd name="T12" fmla="*/ 2140 w 2218"/>
                  <a:gd name="T13" fmla="*/ 0 h 208"/>
                  <a:gd name="T14" fmla="*/ 2218 w 2218"/>
                  <a:gd name="T1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8" h="208">
                    <a:moveTo>
                      <a:pt x="2218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0"/>
                    </a:lnTo>
                    <a:lnTo>
                      <a:pt x="2140" y="0"/>
                    </a:lnTo>
                    <a:lnTo>
                      <a:pt x="2140" y="0"/>
                    </a:lnTo>
                    <a:lnTo>
                      <a:pt x="2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227" y="0"/>
                <a:ext cx="3533" cy="1768"/>
              </a:xfrm>
              <a:custGeom>
                <a:avLst/>
                <a:gdLst>
                  <a:gd name="T0" fmla="*/ 0 w 3533"/>
                  <a:gd name="T1" fmla="*/ 0 h 1768"/>
                  <a:gd name="T2" fmla="*/ 37 w 3533"/>
                  <a:gd name="T3" fmla="*/ 0 h 1768"/>
                  <a:gd name="T4" fmla="*/ 76 w 3533"/>
                  <a:gd name="T5" fmla="*/ 0 h 1768"/>
                  <a:gd name="T6" fmla="*/ 160 w 3533"/>
                  <a:gd name="T7" fmla="*/ 0 h 1768"/>
                  <a:gd name="T8" fmla="*/ 3532 w 3533"/>
                  <a:gd name="T9" fmla="*/ 876 h 1768"/>
                  <a:gd name="T10" fmla="*/ 3461 w 3533"/>
                  <a:gd name="T11" fmla="*/ 840 h 1768"/>
                  <a:gd name="T12" fmla="*/ 3262 w 3533"/>
                  <a:gd name="T13" fmla="*/ 744 h 1768"/>
                  <a:gd name="T14" fmla="*/ 3037 w 3533"/>
                  <a:gd name="T15" fmla="*/ 643 h 1768"/>
                  <a:gd name="T16" fmla="*/ 2852 w 3533"/>
                  <a:gd name="T17" fmla="*/ 568 h 1768"/>
                  <a:gd name="T18" fmla="*/ 2645 w 3533"/>
                  <a:gd name="T19" fmla="*/ 489 h 1768"/>
                  <a:gd name="T20" fmla="*/ 2414 w 3533"/>
                  <a:gd name="T21" fmla="*/ 408 h 1768"/>
                  <a:gd name="T22" fmla="*/ 2164 w 3533"/>
                  <a:gd name="T23" fmla="*/ 328 h 1768"/>
                  <a:gd name="T24" fmla="*/ 1894 w 3533"/>
                  <a:gd name="T25" fmla="*/ 252 h 1768"/>
                  <a:gd name="T26" fmla="*/ 1608 w 3533"/>
                  <a:gd name="T27" fmla="*/ 180 h 1768"/>
                  <a:gd name="T28" fmla="*/ 1306 w 3533"/>
                  <a:gd name="T29" fmla="*/ 118 h 1768"/>
                  <a:gd name="T30" fmla="*/ 1072 w 3533"/>
                  <a:gd name="T31" fmla="*/ 78 h 1768"/>
                  <a:gd name="T32" fmla="*/ 912 w 3533"/>
                  <a:gd name="T33" fmla="*/ 55 h 1768"/>
                  <a:gd name="T34" fmla="*/ 748 w 3533"/>
                  <a:gd name="T35" fmla="*/ 36 h 1768"/>
                  <a:gd name="T36" fmla="*/ 583 w 3533"/>
                  <a:gd name="T37" fmla="*/ 21 h 1768"/>
                  <a:gd name="T38" fmla="*/ 415 w 3533"/>
                  <a:gd name="T39" fmla="*/ 9 h 1768"/>
                  <a:gd name="T40" fmla="*/ 246 w 3533"/>
                  <a:gd name="T41" fmla="*/ 3 h 1768"/>
                  <a:gd name="T42" fmla="*/ 81 w 3533"/>
                  <a:gd name="T43" fmla="*/ 0 h 1768"/>
                  <a:gd name="T44" fmla="*/ 228 w 3533"/>
                  <a:gd name="T45" fmla="*/ 4 h 1768"/>
                  <a:gd name="T46" fmla="*/ 393 w 3533"/>
                  <a:gd name="T47" fmla="*/ 12 h 1768"/>
                  <a:gd name="T48" fmla="*/ 573 w 3533"/>
                  <a:gd name="T49" fmla="*/ 25 h 1768"/>
                  <a:gd name="T50" fmla="*/ 768 w 3533"/>
                  <a:gd name="T51" fmla="*/ 45 h 1768"/>
                  <a:gd name="T52" fmla="*/ 975 w 3533"/>
                  <a:gd name="T53" fmla="*/ 72 h 1768"/>
                  <a:gd name="T54" fmla="*/ 1192 w 3533"/>
                  <a:gd name="T55" fmla="*/ 108 h 1768"/>
                  <a:gd name="T56" fmla="*/ 1419 w 3533"/>
                  <a:gd name="T57" fmla="*/ 151 h 1768"/>
                  <a:gd name="T58" fmla="*/ 1651 w 3533"/>
                  <a:gd name="T59" fmla="*/ 207 h 1768"/>
                  <a:gd name="T60" fmla="*/ 1888 w 3533"/>
                  <a:gd name="T61" fmla="*/ 274 h 1768"/>
                  <a:gd name="T62" fmla="*/ 2128 w 3533"/>
                  <a:gd name="T63" fmla="*/ 354 h 1768"/>
                  <a:gd name="T64" fmla="*/ 2369 w 3533"/>
                  <a:gd name="T65" fmla="*/ 447 h 1768"/>
                  <a:gd name="T66" fmla="*/ 2551 w 3533"/>
                  <a:gd name="T67" fmla="*/ 526 h 1768"/>
                  <a:gd name="T68" fmla="*/ 2671 w 3533"/>
                  <a:gd name="T69" fmla="*/ 583 h 1768"/>
                  <a:gd name="T70" fmla="*/ 2789 w 3533"/>
                  <a:gd name="T71" fmla="*/ 646 h 1768"/>
                  <a:gd name="T72" fmla="*/ 2908 w 3533"/>
                  <a:gd name="T73" fmla="*/ 711 h 1768"/>
                  <a:gd name="T74" fmla="*/ 3025 w 3533"/>
                  <a:gd name="T75" fmla="*/ 781 h 1768"/>
                  <a:gd name="T76" fmla="*/ 3140 w 3533"/>
                  <a:gd name="T77" fmla="*/ 856 h 1768"/>
                  <a:gd name="T78" fmla="*/ 3254 w 3533"/>
                  <a:gd name="T79" fmla="*/ 934 h 1768"/>
                  <a:gd name="T80" fmla="*/ 3367 w 3533"/>
                  <a:gd name="T81" fmla="*/ 1018 h 1768"/>
                  <a:gd name="T82" fmla="*/ 3476 w 3533"/>
                  <a:gd name="T83" fmla="*/ 1107 h 1768"/>
                  <a:gd name="T84" fmla="*/ 3530 w 3533"/>
                  <a:gd name="T85" fmla="*/ 1763 h 1768"/>
                  <a:gd name="T86" fmla="*/ 3533 w 3533"/>
                  <a:gd name="T87" fmla="*/ 1768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33" h="1768">
                    <a:moveTo>
                      <a:pt x="353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160" y="0"/>
                    </a:lnTo>
                    <a:lnTo>
                      <a:pt x="3532" y="0"/>
                    </a:lnTo>
                    <a:lnTo>
                      <a:pt x="3532" y="876"/>
                    </a:lnTo>
                    <a:lnTo>
                      <a:pt x="3532" y="876"/>
                    </a:lnTo>
                    <a:lnTo>
                      <a:pt x="3461" y="840"/>
                    </a:lnTo>
                    <a:lnTo>
                      <a:pt x="3377" y="798"/>
                    </a:lnTo>
                    <a:lnTo>
                      <a:pt x="3262" y="744"/>
                    </a:lnTo>
                    <a:lnTo>
                      <a:pt x="3118" y="678"/>
                    </a:lnTo>
                    <a:lnTo>
                      <a:pt x="3037" y="643"/>
                    </a:lnTo>
                    <a:lnTo>
                      <a:pt x="2947" y="606"/>
                    </a:lnTo>
                    <a:lnTo>
                      <a:pt x="2852" y="568"/>
                    </a:lnTo>
                    <a:lnTo>
                      <a:pt x="2752" y="528"/>
                    </a:lnTo>
                    <a:lnTo>
                      <a:pt x="2645" y="489"/>
                    </a:lnTo>
                    <a:lnTo>
                      <a:pt x="2533" y="448"/>
                    </a:lnTo>
                    <a:lnTo>
                      <a:pt x="2414" y="408"/>
                    </a:lnTo>
                    <a:lnTo>
                      <a:pt x="2291" y="367"/>
                    </a:lnTo>
                    <a:lnTo>
                      <a:pt x="2164" y="328"/>
                    </a:lnTo>
                    <a:lnTo>
                      <a:pt x="2032" y="289"/>
                    </a:lnTo>
                    <a:lnTo>
                      <a:pt x="1894" y="252"/>
                    </a:lnTo>
                    <a:lnTo>
                      <a:pt x="1753" y="214"/>
                    </a:lnTo>
                    <a:lnTo>
                      <a:pt x="1608" y="180"/>
                    </a:lnTo>
                    <a:lnTo>
                      <a:pt x="1459" y="148"/>
                    </a:lnTo>
                    <a:lnTo>
                      <a:pt x="1306" y="118"/>
                    </a:lnTo>
                    <a:lnTo>
                      <a:pt x="1152" y="91"/>
                    </a:lnTo>
                    <a:lnTo>
                      <a:pt x="1072" y="78"/>
                    </a:lnTo>
                    <a:lnTo>
                      <a:pt x="993" y="66"/>
                    </a:lnTo>
                    <a:lnTo>
                      <a:pt x="912" y="55"/>
                    </a:lnTo>
                    <a:lnTo>
                      <a:pt x="831" y="45"/>
                    </a:lnTo>
                    <a:lnTo>
                      <a:pt x="748" y="36"/>
                    </a:lnTo>
                    <a:lnTo>
                      <a:pt x="666" y="28"/>
                    </a:lnTo>
                    <a:lnTo>
                      <a:pt x="583" y="21"/>
                    </a:lnTo>
                    <a:lnTo>
                      <a:pt x="499" y="15"/>
                    </a:lnTo>
                    <a:lnTo>
                      <a:pt x="415" y="9"/>
                    </a:lnTo>
                    <a:lnTo>
                      <a:pt x="331" y="6"/>
                    </a:lnTo>
                    <a:lnTo>
                      <a:pt x="246" y="3"/>
                    </a:lnTo>
                    <a:lnTo>
                      <a:pt x="16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228" y="4"/>
                    </a:lnTo>
                    <a:lnTo>
                      <a:pt x="309" y="7"/>
                    </a:lnTo>
                    <a:lnTo>
                      <a:pt x="393" y="12"/>
                    </a:lnTo>
                    <a:lnTo>
                      <a:pt x="481" y="18"/>
                    </a:lnTo>
                    <a:lnTo>
                      <a:pt x="573" y="25"/>
                    </a:lnTo>
                    <a:lnTo>
                      <a:pt x="669" y="34"/>
                    </a:lnTo>
                    <a:lnTo>
                      <a:pt x="768" y="45"/>
                    </a:lnTo>
                    <a:lnTo>
                      <a:pt x="870" y="57"/>
                    </a:lnTo>
                    <a:lnTo>
                      <a:pt x="975" y="72"/>
                    </a:lnTo>
                    <a:lnTo>
                      <a:pt x="1083" y="88"/>
                    </a:lnTo>
                    <a:lnTo>
                      <a:pt x="1192" y="108"/>
                    </a:lnTo>
                    <a:lnTo>
                      <a:pt x="1305" y="129"/>
                    </a:lnTo>
                    <a:lnTo>
                      <a:pt x="1419" y="151"/>
                    </a:lnTo>
                    <a:lnTo>
                      <a:pt x="1534" y="178"/>
                    </a:lnTo>
                    <a:lnTo>
                      <a:pt x="1651" y="207"/>
                    </a:lnTo>
                    <a:lnTo>
                      <a:pt x="1769" y="240"/>
                    </a:lnTo>
                    <a:lnTo>
                      <a:pt x="1888" y="274"/>
                    </a:lnTo>
                    <a:lnTo>
                      <a:pt x="2008" y="312"/>
                    </a:lnTo>
                    <a:lnTo>
                      <a:pt x="2128" y="354"/>
                    </a:lnTo>
                    <a:lnTo>
                      <a:pt x="2249" y="399"/>
                    </a:lnTo>
                    <a:lnTo>
                      <a:pt x="2369" y="447"/>
                    </a:lnTo>
                    <a:lnTo>
                      <a:pt x="2491" y="499"/>
                    </a:lnTo>
                    <a:lnTo>
                      <a:pt x="2551" y="526"/>
                    </a:lnTo>
                    <a:lnTo>
                      <a:pt x="2611" y="555"/>
                    </a:lnTo>
                    <a:lnTo>
                      <a:pt x="2671" y="583"/>
                    </a:lnTo>
                    <a:lnTo>
                      <a:pt x="2731" y="615"/>
                    </a:lnTo>
                    <a:lnTo>
                      <a:pt x="2789" y="646"/>
                    </a:lnTo>
                    <a:lnTo>
                      <a:pt x="2849" y="678"/>
                    </a:lnTo>
                    <a:lnTo>
                      <a:pt x="2908" y="711"/>
                    </a:lnTo>
                    <a:lnTo>
                      <a:pt x="2966" y="745"/>
                    </a:lnTo>
                    <a:lnTo>
                      <a:pt x="3025" y="781"/>
                    </a:lnTo>
                    <a:lnTo>
                      <a:pt x="3083" y="819"/>
                    </a:lnTo>
                    <a:lnTo>
                      <a:pt x="3140" y="856"/>
                    </a:lnTo>
                    <a:lnTo>
                      <a:pt x="3197" y="895"/>
                    </a:lnTo>
                    <a:lnTo>
                      <a:pt x="3254" y="934"/>
                    </a:lnTo>
                    <a:lnTo>
                      <a:pt x="3311" y="976"/>
                    </a:lnTo>
                    <a:lnTo>
                      <a:pt x="3367" y="1018"/>
                    </a:lnTo>
                    <a:lnTo>
                      <a:pt x="3422" y="1062"/>
                    </a:lnTo>
                    <a:lnTo>
                      <a:pt x="3476" y="1107"/>
                    </a:lnTo>
                    <a:lnTo>
                      <a:pt x="3530" y="1153"/>
                    </a:lnTo>
                    <a:lnTo>
                      <a:pt x="3530" y="1763"/>
                    </a:lnTo>
                    <a:lnTo>
                      <a:pt x="3530" y="1763"/>
                    </a:lnTo>
                    <a:lnTo>
                      <a:pt x="3533" y="1768"/>
                    </a:lnTo>
                    <a:lnTo>
                      <a:pt x="35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0" y="3"/>
                <a:ext cx="2023" cy="537"/>
              </a:xfrm>
              <a:custGeom>
                <a:avLst/>
                <a:gdLst>
                  <a:gd name="T0" fmla="*/ 1911 w 2023"/>
                  <a:gd name="T1" fmla="*/ 0 h 537"/>
                  <a:gd name="T2" fmla="*/ 1911 w 2023"/>
                  <a:gd name="T3" fmla="*/ 0 h 537"/>
                  <a:gd name="T4" fmla="*/ 1804 w 2023"/>
                  <a:gd name="T5" fmla="*/ 0 h 537"/>
                  <a:gd name="T6" fmla="*/ 1698 w 2023"/>
                  <a:gd name="T7" fmla="*/ 3 h 537"/>
                  <a:gd name="T8" fmla="*/ 1588 w 2023"/>
                  <a:gd name="T9" fmla="*/ 6 h 537"/>
                  <a:gd name="T10" fmla="*/ 1477 w 2023"/>
                  <a:gd name="T11" fmla="*/ 12 h 537"/>
                  <a:gd name="T12" fmla="*/ 1365 w 2023"/>
                  <a:gd name="T13" fmla="*/ 18 h 537"/>
                  <a:gd name="T14" fmla="*/ 1249 w 2023"/>
                  <a:gd name="T15" fmla="*/ 27 h 537"/>
                  <a:gd name="T16" fmla="*/ 1132 w 2023"/>
                  <a:gd name="T17" fmla="*/ 36 h 537"/>
                  <a:gd name="T18" fmla="*/ 1015 w 2023"/>
                  <a:gd name="T19" fmla="*/ 48 h 537"/>
                  <a:gd name="T20" fmla="*/ 894 w 2023"/>
                  <a:gd name="T21" fmla="*/ 61 h 537"/>
                  <a:gd name="T22" fmla="*/ 772 w 2023"/>
                  <a:gd name="T23" fmla="*/ 76 h 537"/>
                  <a:gd name="T24" fmla="*/ 648 w 2023"/>
                  <a:gd name="T25" fmla="*/ 94 h 537"/>
                  <a:gd name="T26" fmla="*/ 522 w 2023"/>
                  <a:gd name="T27" fmla="*/ 112 h 537"/>
                  <a:gd name="T28" fmla="*/ 394 w 2023"/>
                  <a:gd name="T29" fmla="*/ 133 h 537"/>
                  <a:gd name="T30" fmla="*/ 265 w 2023"/>
                  <a:gd name="T31" fmla="*/ 156 h 537"/>
                  <a:gd name="T32" fmla="*/ 133 w 2023"/>
                  <a:gd name="T33" fmla="*/ 180 h 537"/>
                  <a:gd name="T34" fmla="*/ 0 w 2023"/>
                  <a:gd name="T35" fmla="*/ 205 h 537"/>
                  <a:gd name="T36" fmla="*/ 0 w 2023"/>
                  <a:gd name="T37" fmla="*/ 537 h 537"/>
                  <a:gd name="T38" fmla="*/ 0 w 2023"/>
                  <a:gd name="T39" fmla="*/ 537 h 537"/>
                  <a:gd name="T40" fmla="*/ 60 w 2023"/>
                  <a:gd name="T41" fmla="*/ 507 h 537"/>
                  <a:gd name="T42" fmla="*/ 120 w 2023"/>
                  <a:gd name="T43" fmla="*/ 477 h 537"/>
                  <a:gd name="T44" fmla="*/ 180 w 2023"/>
                  <a:gd name="T45" fmla="*/ 448 h 537"/>
                  <a:gd name="T46" fmla="*/ 240 w 2023"/>
                  <a:gd name="T47" fmla="*/ 420 h 537"/>
                  <a:gd name="T48" fmla="*/ 300 w 2023"/>
                  <a:gd name="T49" fmla="*/ 393 h 537"/>
                  <a:gd name="T50" fmla="*/ 361 w 2023"/>
                  <a:gd name="T51" fmla="*/ 367 h 537"/>
                  <a:gd name="T52" fmla="*/ 421 w 2023"/>
                  <a:gd name="T53" fmla="*/ 342 h 537"/>
                  <a:gd name="T54" fmla="*/ 481 w 2023"/>
                  <a:gd name="T55" fmla="*/ 319 h 537"/>
                  <a:gd name="T56" fmla="*/ 543 w 2023"/>
                  <a:gd name="T57" fmla="*/ 295 h 537"/>
                  <a:gd name="T58" fmla="*/ 604 w 2023"/>
                  <a:gd name="T59" fmla="*/ 274 h 537"/>
                  <a:gd name="T60" fmla="*/ 664 w 2023"/>
                  <a:gd name="T61" fmla="*/ 253 h 537"/>
                  <a:gd name="T62" fmla="*/ 726 w 2023"/>
                  <a:gd name="T63" fmla="*/ 232 h 537"/>
                  <a:gd name="T64" fmla="*/ 847 w 2023"/>
                  <a:gd name="T65" fmla="*/ 196 h 537"/>
                  <a:gd name="T66" fmla="*/ 970 w 2023"/>
                  <a:gd name="T67" fmla="*/ 162 h 537"/>
                  <a:gd name="T68" fmla="*/ 1092 w 2023"/>
                  <a:gd name="T69" fmla="*/ 132 h 537"/>
                  <a:gd name="T70" fmla="*/ 1215 w 2023"/>
                  <a:gd name="T71" fmla="*/ 105 h 537"/>
                  <a:gd name="T72" fmla="*/ 1338 w 2023"/>
                  <a:gd name="T73" fmla="*/ 81 h 537"/>
                  <a:gd name="T74" fmla="*/ 1459 w 2023"/>
                  <a:gd name="T75" fmla="*/ 60 h 537"/>
                  <a:gd name="T76" fmla="*/ 1581 w 2023"/>
                  <a:gd name="T77" fmla="*/ 43 h 537"/>
                  <a:gd name="T78" fmla="*/ 1702 w 2023"/>
                  <a:gd name="T79" fmla="*/ 28 h 537"/>
                  <a:gd name="T80" fmla="*/ 1824 w 2023"/>
                  <a:gd name="T81" fmla="*/ 16 h 537"/>
                  <a:gd name="T82" fmla="*/ 1945 w 2023"/>
                  <a:gd name="T83" fmla="*/ 7 h 537"/>
                  <a:gd name="T84" fmla="*/ 1945 w 2023"/>
                  <a:gd name="T85" fmla="*/ 7 h 537"/>
                  <a:gd name="T86" fmla="*/ 1899 w 2023"/>
                  <a:gd name="T87" fmla="*/ 7 h 537"/>
                  <a:gd name="T88" fmla="*/ 1899 w 2023"/>
                  <a:gd name="T89" fmla="*/ 7 h 537"/>
                  <a:gd name="T90" fmla="*/ 1930 w 2023"/>
                  <a:gd name="T91" fmla="*/ 4 h 537"/>
                  <a:gd name="T92" fmla="*/ 2023 w 2023"/>
                  <a:gd name="T93" fmla="*/ 0 h 537"/>
                  <a:gd name="T94" fmla="*/ 2023 w 2023"/>
                  <a:gd name="T95" fmla="*/ 0 h 537"/>
                  <a:gd name="T96" fmla="*/ 1911 w 2023"/>
                  <a:gd name="T97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23" h="537">
                    <a:moveTo>
                      <a:pt x="1911" y="0"/>
                    </a:moveTo>
                    <a:lnTo>
                      <a:pt x="1911" y="0"/>
                    </a:lnTo>
                    <a:lnTo>
                      <a:pt x="1804" y="0"/>
                    </a:lnTo>
                    <a:lnTo>
                      <a:pt x="1698" y="3"/>
                    </a:lnTo>
                    <a:lnTo>
                      <a:pt x="1588" y="6"/>
                    </a:lnTo>
                    <a:lnTo>
                      <a:pt x="1477" y="12"/>
                    </a:lnTo>
                    <a:lnTo>
                      <a:pt x="1365" y="18"/>
                    </a:lnTo>
                    <a:lnTo>
                      <a:pt x="1249" y="27"/>
                    </a:lnTo>
                    <a:lnTo>
                      <a:pt x="1132" y="36"/>
                    </a:lnTo>
                    <a:lnTo>
                      <a:pt x="1015" y="48"/>
                    </a:lnTo>
                    <a:lnTo>
                      <a:pt x="894" y="61"/>
                    </a:lnTo>
                    <a:lnTo>
                      <a:pt x="772" y="76"/>
                    </a:lnTo>
                    <a:lnTo>
                      <a:pt x="648" y="94"/>
                    </a:lnTo>
                    <a:lnTo>
                      <a:pt x="522" y="112"/>
                    </a:lnTo>
                    <a:lnTo>
                      <a:pt x="394" y="133"/>
                    </a:lnTo>
                    <a:lnTo>
                      <a:pt x="265" y="156"/>
                    </a:lnTo>
                    <a:lnTo>
                      <a:pt x="133" y="180"/>
                    </a:lnTo>
                    <a:lnTo>
                      <a:pt x="0" y="205"/>
                    </a:lnTo>
                    <a:lnTo>
                      <a:pt x="0" y="537"/>
                    </a:lnTo>
                    <a:lnTo>
                      <a:pt x="0" y="537"/>
                    </a:lnTo>
                    <a:lnTo>
                      <a:pt x="60" y="507"/>
                    </a:lnTo>
                    <a:lnTo>
                      <a:pt x="120" y="477"/>
                    </a:lnTo>
                    <a:lnTo>
                      <a:pt x="180" y="448"/>
                    </a:lnTo>
                    <a:lnTo>
                      <a:pt x="240" y="420"/>
                    </a:lnTo>
                    <a:lnTo>
                      <a:pt x="300" y="393"/>
                    </a:lnTo>
                    <a:lnTo>
                      <a:pt x="361" y="367"/>
                    </a:lnTo>
                    <a:lnTo>
                      <a:pt x="421" y="342"/>
                    </a:lnTo>
                    <a:lnTo>
                      <a:pt x="481" y="319"/>
                    </a:lnTo>
                    <a:lnTo>
                      <a:pt x="543" y="295"/>
                    </a:lnTo>
                    <a:lnTo>
                      <a:pt x="604" y="274"/>
                    </a:lnTo>
                    <a:lnTo>
                      <a:pt x="664" y="253"/>
                    </a:lnTo>
                    <a:lnTo>
                      <a:pt x="726" y="232"/>
                    </a:lnTo>
                    <a:lnTo>
                      <a:pt x="847" y="196"/>
                    </a:lnTo>
                    <a:lnTo>
                      <a:pt x="970" y="162"/>
                    </a:lnTo>
                    <a:lnTo>
                      <a:pt x="1092" y="132"/>
                    </a:lnTo>
                    <a:lnTo>
                      <a:pt x="1215" y="105"/>
                    </a:lnTo>
                    <a:lnTo>
                      <a:pt x="1338" y="81"/>
                    </a:lnTo>
                    <a:lnTo>
                      <a:pt x="1459" y="60"/>
                    </a:lnTo>
                    <a:lnTo>
                      <a:pt x="1581" y="43"/>
                    </a:lnTo>
                    <a:lnTo>
                      <a:pt x="1702" y="28"/>
                    </a:lnTo>
                    <a:lnTo>
                      <a:pt x="1824" y="16"/>
                    </a:lnTo>
                    <a:lnTo>
                      <a:pt x="1945" y="7"/>
                    </a:lnTo>
                    <a:lnTo>
                      <a:pt x="1945" y="7"/>
                    </a:lnTo>
                    <a:lnTo>
                      <a:pt x="1899" y="7"/>
                    </a:lnTo>
                    <a:lnTo>
                      <a:pt x="1899" y="7"/>
                    </a:lnTo>
                    <a:lnTo>
                      <a:pt x="1930" y="4"/>
                    </a:lnTo>
                    <a:lnTo>
                      <a:pt x="2023" y="0"/>
                    </a:lnTo>
                    <a:lnTo>
                      <a:pt x="2023" y="0"/>
                    </a:lnTo>
                    <a:lnTo>
                      <a:pt x="1911" y="0"/>
                    </a:lnTo>
                    <a:close/>
                  </a:path>
                </a:pathLst>
              </a:custGeom>
              <a:solidFill>
                <a:srgbClr val="9B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0" y="3"/>
                <a:ext cx="2023" cy="537"/>
              </a:xfrm>
              <a:custGeom>
                <a:avLst/>
                <a:gdLst>
                  <a:gd name="T0" fmla="*/ 1911 w 2023"/>
                  <a:gd name="T1" fmla="*/ 0 h 537"/>
                  <a:gd name="T2" fmla="*/ 1911 w 2023"/>
                  <a:gd name="T3" fmla="*/ 0 h 537"/>
                  <a:gd name="T4" fmla="*/ 1804 w 2023"/>
                  <a:gd name="T5" fmla="*/ 0 h 537"/>
                  <a:gd name="T6" fmla="*/ 1698 w 2023"/>
                  <a:gd name="T7" fmla="*/ 3 h 537"/>
                  <a:gd name="T8" fmla="*/ 1588 w 2023"/>
                  <a:gd name="T9" fmla="*/ 6 h 537"/>
                  <a:gd name="T10" fmla="*/ 1477 w 2023"/>
                  <a:gd name="T11" fmla="*/ 12 h 537"/>
                  <a:gd name="T12" fmla="*/ 1365 w 2023"/>
                  <a:gd name="T13" fmla="*/ 18 h 537"/>
                  <a:gd name="T14" fmla="*/ 1249 w 2023"/>
                  <a:gd name="T15" fmla="*/ 27 h 537"/>
                  <a:gd name="T16" fmla="*/ 1132 w 2023"/>
                  <a:gd name="T17" fmla="*/ 36 h 537"/>
                  <a:gd name="T18" fmla="*/ 1015 w 2023"/>
                  <a:gd name="T19" fmla="*/ 48 h 537"/>
                  <a:gd name="T20" fmla="*/ 894 w 2023"/>
                  <a:gd name="T21" fmla="*/ 61 h 537"/>
                  <a:gd name="T22" fmla="*/ 772 w 2023"/>
                  <a:gd name="T23" fmla="*/ 76 h 537"/>
                  <a:gd name="T24" fmla="*/ 648 w 2023"/>
                  <a:gd name="T25" fmla="*/ 94 h 537"/>
                  <a:gd name="T26" fmla="*/ 522 w 2023"/>
                  <a:gd name="T27" fmla="*/ 112 h 537"/>
                  <a:gd name="T28" fmla="*/ 394 w 2023"/>
                  <a:gd name="T29" fmla="*/ 133 h 537"/>
                  <a:gd name="T30" fmla="*/ 265 w 2023"/>
                  <a:gd name="T31" fmla="*/ 156 h 537"/>
                  <a:gd name="T32" fmla="*/ 133 w 2023"/>
                  <a:gd name="T33" fmla="*/ 180 h 537"/>
                  <a:gd name="T34" fmla="*/ 0 w 2023"/>
                  <a:gd name="T35" fmla="*/ 205 h 537"/>
                  <a:gd name="T36" fmla="*/ 0 w 2023"/>
                  <a:gd name="T37" fmla="*/ 537 h 537"/>
                  <a:gd name="T38" fmla="*/ 0 w 2023"/>
                  <a:gd name="T39" fmla="*/ 537 h 537"/>
                  <a:gd name="T40" fmla="*/ 60 w 2023"/>
                  <a:gd name="T41" fmla="*/ 507 h 537"/>
                  <a:gd name="T42" fmla="*/ 120 w 2023"/>
                  <a:gd name="T43" fmla="*/ 477 h 537"/>
                  <a:gd name="T44" fmla="*/ 180 w 2023"/>
                  <a:gd name="T45" fmla="*/ 448 h 537"/>
                  <a:gd name="T46" fmla="*/ 240 w 2023"/>
                  <a:gd name="T47" fmla="*/ 420 h 537"/>
                  <a:gd name="T48" fmla="*/ 300 w 2023"/>
                  <a:gd name="T49" fmla="*/ 393 h 537"/>
                  <a:gd name="T50" fmla="*/ 361 w 2023"/>
                  <a:gd name="T51" fmla="*/ 367 h 537"/>
                  <a:gd name="T52" fmla="*/ 421 w 2023"/>
                  <a:gd name="T53" fmla="*/ 342 h 537"/>
                  <a:gd name="T54" fmla="*/ 481 w 2023"/>
                  <a:gd name="T55" fmla="*/ 319 h 537"/>
                  <a:gd name="T56" fmla="*/ 543 w 2023"/>
                  <a:gd name="T57" fmla="*/ 295 h 537"/>
                  <a:gd name="T58" fmla="*/ 604 w 2023"/>
                  <a:gd name="T59" fmla="*/ 274 h 537"/>
                  <a:gd name="T60" fmla="*/ 664 w 2023"/>
                  <a:gd name="T61" fmla="*/ 253 h 537"/>
                  <a:gd name="T62" fmla="*/ 726 w 2023"/>
                  <a:gd name="T63" fmla="*/ 232 h 537"/>
                  <a:gd name="T64" fmla="*/ 847 w 2023"/>
                  <a:gd name="T65" fmla="*/ 196 h 537"/>
                  <a:gd name="T66" fmla="*/ 970 w 2023"/>
                  <a:gd name="T67" fmla="*/ 162 h 537"/>
                  <a:gd name="T68" fmla="*/ 1092 w 2023"/>
                  <a:gd name="T69" fmla="*/ 132 h 537"/>
                  <a:gd name="T70" fmla="*/ 1215 w 2023"/>
                  <a:gd name="T71" fmla="*/ 105 h 537"/>
                  <a:gd name="T72" fmla="*/ 1338 w 2023"/>
                  <a:gd name="T73" fmla="*/ 81 h 537"/>
                  <a:gd name="T74" fmla="*/ 1459 w 2023"/>
                  <a:gd name="T75" fmla="*/ 60 h 537"/>
                  <a:gd name="T76" fmla="*/ 1581 w 2023"/>
                  <a:gd name="T77" fmla="*/ 43 h 537"/>
                  <a:gd name="T78" fmla="*/ 1702 w 2023"/>
                  <a:gd name="T79" fmla="*/ 28 h 537"/>
                  <a:gd name="T80" fmla="*/ 1824 w 2023"/>
                  <a:gd name="T81" fmla="*/ 16 h 537"/>
                  <a:gd name="T82" fmla="*/ 1945 w 2023"/>
                  <a:gd name="T83" fmla="*/ 7 h 537"/>
                  <a:gd name="T84" fmla="*/ 1945 w 2023"/>
                  <a:gd name="T85" fmla="*/ 7 h 537"/>
                  <a:gd name="T86" fmla="*/ 1899 w 2023"/>
                  <a:gd name="T87" fmla="*/ 7 h 537"/>
                  <a:gd name="T88" fmla="*/ 1899 w 2023"/>
                  <a:gd name="T89" fmla="*/ 7 h 537"/>
                  <a:gd name="T90" fmla="*/ 1930 w 2023"/>
                  <a:gd name="T91" fmla="*/ 4 h 537"/>
                  <a:gd name="T92" fmla="*/ 2023 w 2023"/>
                  <a:gd name="T93" fmla="*/ 0 h 537"/>
                  <a:gd name="T94" fmla="*/ 2023 w 2023"/>
                  <a:gd name="T95" fmla="*/ 0 h 537"/>
                  <a:gd name="T96" fmla="*/ 1911 w 2023"/>
                  <a:gd name="T97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23" h="537">
                    <a:moveTo>
                      <a:pt x="1911" y="0"/>
                    </a:moveTo>
                    <a:lnTo>
                      <a:pt x="1911" y="0"/>
                    </a:lnTo>
                    <a:lnTo>
                      <a:pt x="1804" y="0"/>
                    </a:lnTo>
                    <a:lnTo>
                      <a:pt x="1698" y="3"/>
                    </a:lnTo>
                    <a:lnTo>
                      <a:pt x="1588" y="6"/>
                    </a:lnTo>
                    <a:lnTo>
                      <a:pt x="1477" y="12"/>
                    </a:lnTo>
                    <a:lnTo>
                      <a:pt x="1365" y="18"/>
                    </a:lnTo>
                    <a:lnTo>
                      <a:pt x="1249" y="27"/>
                    </a:lnTo>
                    <a:lnTo>
                      <a:pt x="1132" y="36"/>
                    </a:lnTo>
                    <a:lnTo>
                      <a:pt x="1015" y="48"/>
                    </a:lnTo>
                    <a:lnTo>
                      <a:pt x="894" y="61"/>
                    </a:lnTo>
                    <a:lnTo>
                      <a:pt x="772" y="76"/>
                    </a:lnTo>
                    <a:lnTo>
                      <a:pt x="648" y="94"/>
                    </a:lnTo>
                    <a:lnTo>
                      <a:pt x="522" y="112"/>
                    </a:lnTo>
                    <a:lnTo>
                      <a:pt x="394" y="133"/>
                    </a:lnTo>
                    <a:lnTo>
                      <a:pt x="265" y="156"/>
                    </a:lnTo>
                    <a:lnTo>
                      <a:pt x="133" y="180"/>
                    </a:lnTo>
                    <a:lnTo>
                      <a:pt x="0" y="205"/>
                    </a:lnTo>
                    <a:lnTo>
                      <a:pt x="0" y="537"/>
                    </a:lnTo>
                    <a:lnTo>
                      <a:pt x="0" y="537"/>
                    </a:lnTo>
                    <a:lnTo>
                      <a:pt x="60" y="507"/>
                    </a:lnTo>
                    <a:lnTo>
                      <a:pt x="120" y="477"/>
                    </a:lnTo>
                    <a:lnTo>
                      <a:pt x="180" y="448"/>
                    </a:lnTo>
                    <a:lnTo>
                      <a:pt x="240" y="420"/>
                    </a:lnTo>
                    <a:lnTo>
                      <a:pt x="300" y="393"/>
                    </a:lnTo>
                    <a:lnTo>
                      <a:pt x="361" y="367"/>
                    </a:lnTo>
                    <a:lnTo>
                      <a:pt x="421" y="342"/>
                    </a:lnTo>
                    <a:lnTo>
                      <a:pt x="481" y="319"/>
                    </a:lnTo>
                    <a:lnTo>
                      <a:pt x="543" y="295"/>
                    </a:lnTo>
                    <a:lnTo>
                      <a:pt x="604" y="274"/>
                    </a:lnTo>
                    <a:lnTo>
                      <a:pt x="664" y="253"/>
                    </a:lnTo>
                    <a:lnTo>
                      <a:pt x="726" y="232"/>
                    </a:lnTo>
                    <a:lnTo>
                      <a:pt x="847" y="196"/>
                    </a:lnTo>
                    <a:lnTo>
                      <a:pt x="970" y="162"/>
                    </a:lnTo>
                    <a:lnTo>
                      <a:pt x="1092" y="132"/>
                    </a:lnTo>
                    <a:lnTo>
                      <a:pt x="1215" y="105"/>
                    </a:lnTo>
                    <a:lnTo>
                      <a:pt x="1338" y="81"/>
                    </a:lnTo>
                    <a:lnTo>
                      <a:pt x="1459" y="60"/>
                    </a:lnTo>
                    <a:lnTo>
                      <a:pt x="1581" y="43"/>
                    </a:lnTo>
                    <a:lnTo>
                      <a:pt x="1702" y="28"/>
                    </a:lnTo>
                    <a:lnTo>
                      <a:pt x="1824" y="16"/>
                    </a:lnTo>
                    <a:lnTo>
                      <a:pt x="1945" y="7"/>
                    </a:lnTo>
                    <a:lnTo>
                      <a:pt x="1945" y="7"/>
                    </a:lnTo>
                    <a:lnTo>
                      <a:pt x="1899" y="7"/>
                    </a:lnTo>
                    <a:lnTo>
                      <a:pt x="1899" y="7"/>
                    </a:lnTo>
                    <a:lnTo>
                      <a:pt x="1930" y="4"/>
                    </a:lnTo>
                    <a:lnTo>
                      <a:pt x="2023" y="0"/>
                    </a:lnTo>
                    <a:lnTo>
                      <a:pt x="2023" y="0"/>
                    </a:lnTo>
                    <a:lnTo>
                      <a:pt x="19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0" y="0"/>
                <a:ext cx="5759" cy="876"/>
              </a:xfrm>
              <a:custGeom>
                <a:avLst/>
                <a:gdLst>
                  <a:gd name="T0" fmla="*/ 0 w 5759"/>
                  <a:gd name="T1" fmla="*/ 0 h 876"/>
                  <a:gd name="T2" fmla="*/ 0 w 5759"/>
                  <a:gd name="T3" fmla="*/ 208 h 876"/>
                  <a:gd name="T4" fmla="*/ 265 w 5759"/>
                  <a:gd name="T5" fmla="*/ 159 h 876"/>
                  <a:gd name="T6" fmla="*/ 522 w 5759"/>
                  <a:gd name="T7" fmla="*/ 115 h 876"/>
                  <a:gd name="T8" fmla="*/ 772 w 5759"/>
                  <a:gd name="T9" fmla="*/ 79 h 876"/>
                  <a:gd name="T10" fmla="*/ 1015 w 5759"/>
                  <a:gd name="T11" fmla="*/ 51 h 876"/>
                  <a:gd name="T12" fmla="*/ 1249 w 5759"/>
                  <a:gd name="T13" fmla="*/ 30 h 876"/>
                  <a:gd name="T14" fmla="*/ 1477 w 5759"/>
                  <a:gd name="T15" fmla="*/ 15 h 876"/>
                  <a:gd name="T16" fmla="*/ 1698 w 5759"/>
                  <a:gd name="T17" fmla="*/ 6 h 876"/>
                  <a:gd name="T18" fmla="*/ 1911 w 5759"/>
                  <a:gd name="T19" fmla="*/ 3 h 876"/>
                  <a:gd name="T20" fmla="*/ 2023 w 5759"/>
                  <a:gd name="T21" fmla="*/ 3 h 876"/>
                  <a:gd name="T22" fmla="*/ 2140 w 5759"/>
                  <a:gd name="T23" fmla="*/ 0 h 876"/>
                  <a:gd name="T24" fmla="*/ 2387 w 5759"/>
                  <a:gd name="T25" fmla="*/ 0 h 876"/>
                  <a:gd name="T26" fmla="*/ 2473 w 5759"/>
                  <a:gd name="T27" fmla="*/ 3 h 876"/>
                  <a:gd name="T28" fmla="*/ 2642 w 5759"/>
                  <a:gd name="T29" fmla="*/ 9 h 876"/>
                  <a:gd name="T30" fmla="*/ 2810 w 5759"/>
                  <a:gd name="T31" fmla="*/ 21 h 876"/>
                  <a:gd name="T32" fmla="*/ 2975 w 5759"/>
                  <a:gd name="T33" fmla="*/ 36 h 876"/>
                  <a:gd name="T34" fmla="*/ 3139 w 5759"/>
                  <a:gd name="T35" fmla="*/ 55 h 876"/>
                  <a:gd name="T36" fmla="*/ 3299 w 5759"/>
                  <a:gd name="T37" fmla="*/ 78 h 876"/>
                  <a:gd name="T38" fmla="*/ 3533 w 5759"/>
                  <a:gd name="T39" fmla="*/ 118 h 876"/>
                  <a:gd name="T40" fmla="*/ 3835 w 5759"/>
                  <a:gd name="T41" fmla="*/ 180 h 876"/>
                  <a:gd name="T42" fmla="*/ 4121 w 5759"/>
                  <a:gd name="T43" fmla="*/ 252 h 876"/>
                  <a:gd name="T44" fmla="*/ 4391 w 5759"/>
                  <a:gd name="T45" fmla="*/ 328 h 876"/>
                  <a:gd name="T46" fmla="*/ 4641 w 5759"/>
                  <a:gd name="T47" fmla="*/ 408 h 876"/>
                  <a:gd name="T48" fmla="*/ 4872 w 5759"/>
                  <a:gd name="T49" fmla="*/ 489 h 876"/>
                  <a:gd name="T50" fmla="*/ 5079 w 5759"/>
                  <a:gd name="T51" fmla="*/ 568 h 876"/>
                  <a:gd name="T52" fmla="*/ 5264 w 5759"/>
                  <a:gd name="T53" fmla="*/ 643 h 876"/>
                  <a:gd name="T54" fmla="*/ 5489 w 5759"/>
                  <a:gd name="T55" fmla="*/ 744 h 876"/>
                  <a:gd name="T56" fmla="*/ 5688 w 5759"/>
                  <a:gd name="T57" fmla="*/ 840 h 876"/>
                  <a:gd name="T58" fmla="*/ 5759 w 5759"/>
                  <a:gd name="T59" fmla="*/ 0 h 876"/>
                  <a:gd name="T60" fmla="*/ 2303 w 5759"/>
                  <a:gd name="T61" fmla="*/ 0 h 876"/>
                  <a:gd name="T62" fmla="*/ 2264 w 5759"/>
                  <a:gd name="T63" fmla="*/ 0 h 876"/>
                  <a:gd name="T64" fmla="*/ 2387 w 5759"/>
                  <a:gd name="T65" fmla="*/ 0 h 876"/>
                  <a:gd name="T66" fmla="*/ 2303 w 5759"/>
                  <a:gd name="T67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59" h="876">
                    <a:moveTo>
                      <a:pt x="2140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133" y="183"/>
                    </a:lnTo>
                    <a:lnTo>
                      <a:pt x="265" y="159"/>
                    </a:lnTo>
                    <a:lnTo>
                      <a:pt x="394" y="136"/>
                    </a:lnTo>
                    <a:lnTo>
                      <a:pt x="522" y="115"/>
                    </a:lnTo>
                    <a:lnTo>
                      <a:pt x="648" y="97"/>
                    </a:lnTo>
                    <a:lnTo>
                      <a:pt x="772" y="79"/>
                    </a:lnTo>
                    <a:lnTo>
                      <a:pt x="894" y="64"/>
                    </a:lnTo>
                    <a:lnTo>
                      <a:pt x="1015" y="51"/>
                    </a:lnTo>
                    <a:lnTo>
                      <a:pt x="1132" y="39"/>
                    </a:lnTo>
                    <a:lnTo>
                      <a:pt x="1249" y="30"/>
                    </a:lnTo>
                    <a:lnTo>
                      <a:pt x="1365" y="21"/>
                    </a:lnTo>
                    <a:lnTo>
                      <a:pt x="1477" y="15"/>
                    </a:lnTo>
                    <a:lnTo>
                      <a:pt x="1588" y="9"/>
                    </a:lnTo>
                    <a:lnTo>
                      <a:pt x="1698" y="6"/>
                    </a:lnTo>
                    <a:lnTo>
                      <a:pt x="1804" y="3"/>
                    </a:lnTo>
                    <a:lnTo>
                      <a:pt x="1911" y="3"/>
                    </a:lnTo>
                    <a:lnTo>
                      <a:pt x="1911" y="3"/>
                    </a:lnTo>
                    <a:lnTo>
                      <a:pt x="2023" y="3"/>
                    </a:lnTo>
                    <a:lnTo>
                      <a:pt x="2023" y="3"/>
                    </a:lnTo>
                    <a:lnTo>
                      <a:pt x="2140" y="0"/>
                    </a:lnTo>
                    <a:close/>
                    <a:moveTo>
                      <a:pt x="5759" y="0"/>
                    </a:moveTo>
                    <a:lnTo>
                      <a:pt x="2387" y="0"/>
                    </a:lnTo>
                    <a:lnTo>
                      <a:pt x="2387" y="0"/>
                    </a:lnTo>
                    <a:lnTo>
                      <a:pt x="2473" y="3"/>
                    </a:lnTo>
                    <a:lnTo>
                      <a:pt x="2558" y="6"/>
                    </a:lnTo>
                    <a:lnTo>
                      <a:pt x="2642" y="9"/>
                    </a:lnTo>
                    <a:lnTo>
                      <a:pt x="2726" y="15"/>
                    </a:lnTo>
                    <a:lnTo>
                      <a:pt x="2810" y="21"/>
                    </a:lnTo>
                    <a:lnTo>
                      <a:pt x="2893" y="28"/>
                    </a:lnTo>
                    <a:lnTo>
                      <a:pt x="2975" y="36"/>
                    </a:lnTo>
                    <a:lnTo>
                      <a:pt x="3058" y="45"/>
                    </a:lnTo>
                    <a:lnTo>
                      <a:pt x="3139" y="55"/>
                    </a:lnTo>
                    <a:lnTo>
                      <a:pt x="3220" y="66"/>
                    </a:lnTo>
                    <a:lnTo>
                      <a:pt x="3299" y="78"/>
                    </a:lnTo>
                    <a:lnTo>
                      <a:pt x="3379" y="91"/>
                    </a:lnTo>
                    <a:lnTo>
                      <a:pt x="3533" y="118"/>
                    </a:lnTo>
                    <a:lnTo>
                      <a:pt x="3686" y="148"/>
                    </a:lnTo>
                    <a:lnTo>
                      <a:pt x="3835" y="180"/>
                    </a:lnTo>
                    <a:lnTo>
                      <a:pt x="3980" y="214"/>
                    </a:lnTo>
                    <a:lnTo>
                      <a:pt x="4121" y="252"/>
                    </a:lnTo>
                    <a:lnTo>
                      <a:pt x="4259" y="289"/>
                    </a:lnTo>
                    <a:lnTo>
                      <a:pt x="4391" y="328"/>
                    </a:lnTo>
                    <a:lnTo>
                      <a:pt x="4518" y="367"/>
                    </a:lnTo>
                    <a:lnTo>
                      <a:pt x="4641" y="408"/>
                    </a:lnTo>
                    <a:lnTo>
                      <a:pt x="4760" y="448"/>
                    </a:lnTo>
                    <a:lnTo>
                      <a:pt x="4872" y="489"/>
                    </a:lnTo>
                    <a:lnTo>
                      <a:pt x="4979" y="528"/>
                    </a:lnTo>
                    <a:lnTo>
                      <a:pt x="5079" y="568"/>
                    </a:lnTo>
                    <a:lnTo>
                      <a:pt x="5174" y="606"/>
                    </a:lnTo>
                    <a:lnTo>
                      <a:pt x="5264" y="643"/>
                    </a:lnTo>
                    <a:lnTo>
                      <a:pt x="5345" y="678"/>
                    </a:lnTo>
                    <a:lnTo>
                      <a:pt x="5489" y="744"/>
                    </a:lnTo>
                    <a:lnTo>
                      <a:pt x="5604" y="798"/>
                    </a:lnTo>
                    <a:lnTo>
                      <a:pt x="5688" y="840"/>
                    </a:lnTo>
                    <a:lnTo>
                      <a:pt x="5759" y="876"/>
                    </a:lnTo>
                    <a:lnTo>
                      <a:pt x="5759" y="0"/>
                    </a:lnTo>
                    <a:close/>
                    <a:moveTo>
                      <a:pt x="2303" y="0"/>
                    </a:moveTo>
                    <a:lnTo>
                      <a:pt x="2303" y="0"/>
                    </a:lnTo>
                    <a:lnTo>
                      <a:pt x="2264" y="0"/>
                    </a:lnTo>
                    <a:lnTo>
                      <a:pt x="2264" y="0"/>
                    </a:lnTo>
                    <a:lnTo>
                      <a:pt x="2308" y="0"/>
                    </a:lnTo>
                    <a:lnTo>
                      <a:pt x="2387" y="0"/>
                    </a:lnTo>
                    <a:lnTo>
                      <a:pt x="2387" y="0"/>
                    </a:lnTo>
                    <a:lnTo>
                      <a:pt x="2303" y="0"/>
                    </a:lnTo>
                    <a:close/>
                  </a:path>
                </a:pathLst>
              </a:custGeom>
              <a:solidFill>
                <a:srgbClr val="3A9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0" y="0"/>
                <a:ext cx="2140" cy="208"/>
              </a:xfrm>
              <a:custGeom>
                <a:avLst/>
                <a:gdLst>
                  <a:gd name="T0" fmla="*/ 2140 w 2140"/>
                  <a:gd name="T1" fmla="*/ 0 h 208"/>
                  <a:gd name="T2" fmla="*/ 0 w 2140"/>
                  <a:gd name="T3" fmla="*/ 0 h 208"/>
                  <a:gd name="T4" fmla="*/ 0 w 2140"/>
                  <a:gd name="T5" fmla="*/ 208 h 208"/>
                  <a:gd name="T6" fmla="*/ 0 w 2140"/>
                  <a:gd name="T7" fmla="*/ 208 h 208"/>
                  <a:gd name="T8" fmla="*/ 133 w 2140"/>
                  <a:gd name="T9" fmla="*/ 183 h 208"/>
                  <a:gd name="T10" fmla="*/ 265 w 2140"/>
                  <a:gd name="T11" fmla="*/ 159 h 208"/>
                  <a:gd name="T12" fmla="*/ 394 w 2140"/>
                  <a:gd name="T13" fmla="*/ 136 h 208"/>
                  <a:gd name="T14" fmla="*/ 522 w 2140"/>
                  <a:gd name="T15" fmla="*/ 115 h 208"/>
                  <a:gd name="T16" fmla="*/ 648 w 2140"/>
                  <a:gd name="T17" fmla="*/ 97 h 208"/>
                  <a:gd name="T18" fmla="*/ 772 w 2140"/>
                  <a:gd name="T19" fmla="*/ 79 h 208"/>
                  <a:gd name="T20" fmla="*/ 894 w 2140"/>
                  <a:gd name="T21" fmla="*/ 64 h 208"/>
                  <a:gd name="T22" fmla="*/ 1015 w 2140"/>
                  <a:gd name="T23" fmla="*/ 51 h 208"/>
                  <a:gd name="T24" fmla="*/ 1132 w 2140"/>
                  <a:gd name="T25" fmla="*/ 39 h 208"/>
                  <a:gd name="T26" fmla="*/ 1249 w 2140"/>
                  <a:gd name="T27" fmla="*/ 30 h 208"/>
                  <a:gd name="T28" fmla="*/ 1365 w 2140"/>
                  <a:gd name="T29" fmla="*/ 21 h 208"/>
                  <a:gd name="T30" fmla="*/ 1477 w 2140"/>
                  <a:gd name="T31" fmla="*/ 15 h 208"/>
                  <a:gd name="T32" fmla="*/ 1588 w 2140"/>
                  <a:gd name="T33" fmla="*/ 9 h 208"/>
                  <a:gd name="T34" fmla="*/ 1698 w 2140"/>
                  <a:gd name="T35" fmla="*/ 6 h 208"/>
                  <a:gd name="T36" fmla="*/ 1804 w 2140"/>
                  <a:gd name="T37" fmla="*/ 3 h 208"/>
                  <a:gd name="T38" fmla="*/ 1911 w 2140"/>
                  <a:gd name="T39" fmla="*/ 3 h 208"/>
                  <a:gd name="T40" fmla="*/ 1911 w 2140"/>
                  <a:gd name="T41" fmla="*/ 3 h 208"/>
                  <a:gd name="T42" fmla="*/ 2023 w 2140"/>
                  <a:gd name="T43" fmla="*/ 3 h 208"/>
                  <a:gd name="T44" fmla="*/ 2023 w 2140"/>
                  <a:gd name="T45" fmla="*/ 3 h 208"/>
                  <a:gd name="T46" fmla="*/ 2140 w 2140"/>
                  <a:gd name="T4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40" h="208">
                    <a:moveTo>
                      <a:pt x="2140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133" y="183"/>
                    </a:lnTo>
                    <a:lnTo>
                      <a:pt x="265" y="159"/>
                    </a:lnTo>
                    <a:lnTo>
                      <a:pt x="394" y="136"/>
                    </a:lnTo>
                    <a:lnTo>
                      <a:pt x="522" y="115"/>
                    </a:lnTo>
                    <a:lnTo>
                      <a:pt x="648" y="97"/>
                    </a:lnTo>
                    <a:lnTo>
                      <a:pt x="772" y="79"/>
                    </a:lnTo>
                    <a:lnTo>
                      <a:pt x="894" y="64"/>
                    </a:lnTo>
                    <a:lnTo>
                      <a:pt x="1015" y="51"/>
                    </a:lnTo>
                    <a:lnTo>
                      <a:pt x="1132" y="39"/>
                    </a:lnTo>
                    <a:lnTo>
                      <a:pt x="1249" y="30"/>
                    </a:lnTo>
                    <a:lnTo>
                      <a:pt x="1365" y="21"/>
                    </a:lnTo>
                    <a:lnTo>
                      <a:pt x="1477" y="15"/>
                    </a:lnTo>
                    <a:lnTo>
                      <a:pt x="1588" y="9"/>
                    </a:lnTo>
                    <a:lnTo>
                      <a:pt x="1698" y="6"/>
                    </a:lnTo>
                    <a:lnTo>
                      <a:pt x="1804" y="3"/>
                    </a:lnTo>
                    <a:lnTo>
                      <a:pt x="1911" y="3"/>
                    </a:lnTo>
                    <a:lnTo>
                      <a:pt x="1911" y="3"/>
                    </a:lnTo>
                    <a:lnTo>
                      <a:pt x="2023" y="3"/>
                    </a:lnTo>
                    <a:lnTo>
                      <a:pt x="2023" y="3"/>
                    </a:lnTo>
                    <a:lnTo>
                      <a:pt x="21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2387" y="0"/>
                <a:ext cx="3372" cy="876"/>
              </a:xfrm>
              <a:custGeom>
                <a:avLst/>
                <a:gdLst>
                  <a:gd name="T0" fmla="*/ 3372 w 3372"/>
                  <a:gd name="T1" fmla="*/ 0 h 876"/>
                  <a:gd name="T2" fmla="*/ 0 w 3372"/>
                  <a:gd name="T3" fmla="*/ 0 h 876"/>
                  <a:gd name="T4" fmla="*/ 0 w 3372"/>
                  <a:gd name="T5" fmla="*/ 0 h 876"/>
                  <a:gd name="T6" fmla="*/ 86 w 3372"/>
                  <a:gd name="T7" fmla="*/ 3 h 876"/>
                  <a:gd name="T8" fmla="*/ 171 w 3372"/>
                  <a:gd name="T9" fmla="*/ 6 h 876"/>
                  <a:gd name="T10" fmla="*/ 255 w 3372"/>
                  <a:gd name="T11" fmla="*/ 9 h 876"/>
                  <a:gd name="T12" fmla="*/ 339 w 3372"/>
                  <a:gd name="T13" fmla="*/ 15 h 876"/>
                  <a:gd name="T14" fmla="*/ 423 w 3372"/>
                  <a:gd name="T15" fmla="*/ 21 h 876"/>
                  <a:gd name="T16" fmla="*/ 506 w 3372"/>
                  <a:gd name="T17" fmla="*/ 28 h 876"/>
                  <a:gd name="T18" fmla="*/ 588 w 3372"/>
                  <a:gd name="T19" fmla="*/ 36 h 876"/>
                  <a:gd name="T20" fmla="*/ 671 w 3372"/>
                  <a:gd name="T21" fmla="*/ 45 h 876"/>
                  <a:gd name="T22" fmla="*/ 752 w 3372"/>
                  <a:gd name="T23" fmla="*/ 55 h 876"/>
                  <a:gd name="T24" fmla="*/ 833 w 3372"/>
                  <a:gd name="T25" fmla="*/ 66 h 876"/>
                  <a:gd name="T26" fmla="*/ 912 w 3372"/>
                  <a:gd name="T27" fmla="*/ 78 h 876"/>
                  <a:gd name="T28" fmla="*/ 992 w 3372"/>
                  <a:gd name="T29" fmla="*/ 91 h 876"/>
                  <a:gd name="T30" fmla="*/ 1146 w 3372"/>
                  <a:gd name="T31" fmla="*/ 118 h 876"/>
                  <a:gd name="T32" fmla="*/ 1299 w 3372"/>
                  <a:gd name="T33" fmla="*/ 148 h 876"/>
                  <a:gd name="T34" fmla="*/ 1448 w 3372"/>
                  <a:gd name="T35" fmla="*/ 180 h 876"/>
                  <a:gd name="T36" fmla="*/ 1593 w 3372"/>
                  <a:gd name="T37" fmla="*/ 214 h 876"/>
                  <a:gd name="T38" fmla="*/ 1734 w 3372"/>
                  <a:gd name="T39" fmla="*/ 252 h 876"/>
                  <a:gd name="T40" fmla="*/ 1872 w 3372"/>
                  <a:gd name="T41" fmla="*/ 289 h 876"/>
                  <a:gd name="T42" fmla="*/ 2004 w 3372"/>
                  <a:gd name="T43" fmla="*/ 328 h 876"/>
                  <a:gd name="T44" fmla="*/ 2131 w 3372"/>
                  <a:gd name="T45" fmla="*/ 367 h 876"/>
                  <a:gd name="T46" fmla="*/ 2254 w 3372"/>
                  <a:gd name="T47" fmla="*/ 408 h 876"/>
                  <a:gd name="T48" fmla="*/ 2373 w 3372"/>
                  <a:gd name="T49" fmla="*/ 448 h 876"/>
                  <a:gd name="T50" fmla="*/ 2485 w 3372"/>
                  <a:gd name="T51" fmla="*/ 489 h 876"/>
                  <a:gd name="T52" fmla="*/ 2592 w 3372"/>
                  <a:gd name="T53" fmla="*/ 528 h 876"/>
                  <a:gd name="T54" fmla="*/ 2692 w 3372"/>
                  <a:gd name="T55" fmla="*/ 568 h 876"/>
                  <a:gd name="T56" fmla="*/ 2787 w 3372"/>
                  <a:gd name="T57" fmla="*/ 606 h 876"/>
                  <a:gd name="T58" fmla="*/ 2877 w 3372"/>
                  <a:gd name="T59" fmla="*/ 643 h 876"/>
                  <a:gd name="T60" fmla="*/ 2958 w 3372"/>
                  <a:gd name="T61" fmla="*/ 678 h 876"/>
                  <a:gd name="T62" fmla="*/ 3102 w 3372"/>
                  <a:gd name="T63" fmla="*/ 744 h 876"/>
                  <a:gd name="T64" fmla="*/ 3217 w 3372"/>
                  <a:gd name="T65" fmla="*/ 798 h 876"/>
                  <a:gd name="T66" fmla="*/ 3301 w 3372"/>
                  <a:gd name="T67" fmla="*/ 840 h 876"/>
                  <a:gd name="T68" fmla="*/ 3372 w 3372"/>
                  <a:gd name="T69" fmla="*/ 876 h 876"/>
                  <a:gd name="T70" fmla="*/ 3372 w 3372"/>
                  <a:gd name="T71" fmla="*/ 0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72" h="876">
                    <a:moveTo>
                      <a:pt x="337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6" y="3"/>
                    </a:lnTo>
                    <a:lnTo>
                      <a:pt x="171" y="6"/>
                    </a:lnTo>
                    <a:lnTo>
                      <a:pt x="255" y="9"/>
                    </a:lnTo>
                    <a:lnTo>
                      <a:pt x="339" y="15"/>
                    </a:lnTo>
                    <a:lnTo>
                      <a:pt x="423" y="21"/>
                    </a:lnTo>
                    <a:lnTo>
                      <a:pt x="506" y="28"/>
                    </a:lnTo>
                    <a:lnTo>
                      <a:pt x="588" y="36"/>
                    </a:lnTo>
                    <a:lnTo>
                      <a:pt x="671" y="45"/>
                    </a:lnTo>
                    <a:lnTo>
                      <a:pt x="752" y="55"/>
                    </a:lnTo>
                    <a:lnTo>
                      <a:pt x="833" y="66"/>
                    </a:lnTo>
                    <a:lnTo>
                      <a:pt x="912" y="78"/>
                    </a:lnTo>
                    <a:lnTo>
                      <a:pt x="992" y="91"/>
                    </a:lnTo>
                    <a:lnTo>
                      <a:pt x="1146" y="118"/>
                    </a:lnTo>
                    <a:lnTo>
                      <a:pt x="1299" y="148"/>
                    </a:lnTo>
                    <a:lnTo>
                      <a:pt x="1448" y="180"/>
                    </a:lnTo>
                    <a:lnTo>
                      <a:pt x="1593" y="214"/>
                    </a:lnTo>
                    <a:lnTo>
                      <a:pt x="1734" y="252"/>
                    </a:lnTo>
                    <a:lnTo>
                      <a:pt x="1872" y="289"/>
                    </a:lnTo>
                    <a:lnTo>
                      <a:pt x="2004" y="328"/>
                    </a:lnTo>
                    <a:lnTo>
                      <a:pt x="2131" y="367"/>
                    </a:lnTo>
                    <a:lnTo>
                      <a:pt x="2254" y="408"/>
                    </a:lnTo>
                    <a:lnTo>
                      <a:pt x="2373" y="448"/>
                    </a:lnTo>
                    <a:lnTo>
                      <a:pt x="2485" y="489"/>
                    </a:lnTo>
                    <a:lnTo>
                      <a:pt x="2592" y="528"/>
                    </a:lnTo>
                    <a:lnTo>
                      <a:pt x="2692" y="568"/>
                    </a:lnTo>
                    <a:lnTo>
                      <a:pt x="2787" y="606"/>
                    </a:lnTo>
                    <a:lnTo>
                      <a:pt x="2877" y="643"/>
                    </a:lnTo>
                    <a:lnTo>
                      <a:pt x="2958" y="678"/>
                    </a:lnTo>
                    <a:lnTo>
                      <a:pt x="3102" y="744"/>
                    </a:lnTo>
                    <a:lnTo>
                      <a:pt x="3217" y="798"/>
                    </a:lnTo>
                    <a:lnTo>
                      <a:pt x="3301" y="840"/>
                    </a:lnTo>
                    <a:lnTo>
                      <a:pt x="3372" y="876"/>
                    </a:lnTo>
                    <a:lnTo>
                      <a:pt x="33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264" y="0"/>
                <a:ext cx="123" cy="0"/>
              </a:xfrm>
              <a:custGeom>
                <a:avLst/>
                <a:gdLst>
                  <a:gd name="T0" fmla="*/ 39 w 123"/>
                  <a:gd name="T1" fmla="*/ 39 w 123"/>
                  <a:gd name="T2" fmla="*/ 0 w 123"/>
                  <a:gd name="T3" fmla="*/ 0 w 123"/>
                  <a:gd name="T4" fmla="*/ 44 w 123"/>
                  <a:gd name="T5" fmla="*/ 123 w 123"/>
                  <a:gd name="T6" fmla="*/ 123 w 123"/>
                  <a:gd name="T7" fmla="*/ 39 w 1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23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2175" y="0"/>
                <a:ext cx="3584" cy="2880"/>
              </a:xfrm>
              <a:custGeom>
                <a:avLst/>
                <a:gdLst>
                  <a:gd name="T0" fmla="*/ 0 w 3814"/>
                  <a:gd name="T1" fmla="*/ 10 h 3065"/>
                  <a:gd name="T2" fmla="*/ 148 w 3814"/>
                  <a:gd name="T3" fmla="*/ 16 h 3065"/>
                  <a:gd name="T4" fmla="*/ 364 w 3814"/>
                  <a:gd name="T5" fmla="*/ 31 h 3065"/>
                  <a:gd name="T6" fmla="*/ 571 w 3814"/>
                  <a:gd name="T7" fmla="*/ 57 h 3065"/>
                  <a:gd name="T8" fmla="*/ 771 w 3814"/>
                  <a:gd name="T9" fmla="*/ 90 h 3065"/>
                  <a:gd name="T10" fmla="*/ 961 w 3814"/>
                  <a:gd name="T11" fmla="*/ 130 h 3065"/>
                  <a:gd name="T12" fmla="*/ 1146 w 3814"/>
                  <a:gd name="T13" fmla="*/ 178 h 3065"/>
                  <a:gd name="T14" fmla="*/ 1321 w 3814"/>
                  <a:gd name="T15" fmla="*/ 234 h 3065"/>
                  <a:gd name="T16" fmla="*/ 1489 w 3814"/>
                  <a:gd name="T17" fmla="*/ 297 h 3065"/>
                  <a:gd name="T18" fmla="*/ 1650 w 3814"/>
                  <a:gd name="T19" fmla="*/ 364 h 3065"/>
                  <a:gd name="T20" fmla="*/ 1852 w 3814"/>
                  <a:gd name="T21" fmla="*/ 463 h 3065"/>
                  <a:gd name="T22" fmla="*/ 2134 w 3814"/>
                  <a:gd name="T23" fmla="*/ 630 h 3065"/>
                  <a:gd name="T24" fmla="*/ 2387 w 3814"/>
                  <a:gd name="T25" fmla="*/ 813 h 3065"/>
                  <a:gd name="T26" fmla="*/ 2617 w 3814"/>
                  <a:gd name="T27" fmla="*/ 1008 h 3065"/>
                  <a:gd name="T28" fmla="*/ 2821 w 3814"/>
                  <a:gd name="T29" fmla="*/ 1212 h 3065"/>
                  <a:gd name="T30" fmla="*/ 3001 w 3814"/>
                  <a:gd name="T31" fmla="*/ 1422 h 3065"/>
                  <a:gd name="T32" fmla="*/ 3160 w 3814"/>
                  <a:gd name="T33" fmla="*/ 1634 h 3065"/>
                  <a:gd name="T34" fmla="*/ 3298 w 3814"/>
                  <a:gd name="T35" fmla="*/ 1844 h 3065"/>
                  <a:gd name="T36" fmla="*/ 3418 w 3814"/>
                  <a:gd name="T37" fmla="*/ 2050 h 3065"/>
                  <a:gd name="T38" fmla="*/ 3518 w 3814"/>
                  <a:gd name="T39" fmla="*/ 2246 h 3065"/>
                  <a:gd name="T40" fmla="*/ 3601 w 3814"/>
                  <a:gd name="T41" fmla="*/ 2431 h 3065"/>
                  <a:gd name="T42" fmla="*/ 3706 w 3814"/>
                  <a:gd name="T43" fmla="*/ 2698 h 3065"/>
                  <a:gd name="T44" fmla="*/ 3781 w 3814"/>
                  <a:gd name="T45" fmla="*/ 2936 h 3065"/>
                  <a:gd name="T46" fmla="*/ 3814 w 3814"/>
                  <a:gd name="T47" fmla="*/ 3065 h 3065"/>
                  <a:gd name="T48" fmla="*/ 3794 w 3814"/>
                  <a:gd name="T49" fmla="*/ 1729 h 3065"/>
                  <a:gd name="T50" fmla="*/ 3728 w 3814"/>
                  <a:gd name="T51" fmla="*/ 1622 h 3065"/>
                  <a:gd name="T52" fmla="*/ 3610 w 3814"/>
                  <a:gd name="T53" fmla="*/ 1459 h 3065"/>
                  <a:gd name="T54" fmla="*/ 3436 w 3814"/>
                  <a:gd name="T55" fmla="*/ 1257 h 3065"/>
                  <a:gd name="T56" fmla="*/ 3284 w 3814"/>
                  <a:gd name="T57" fmla="*/ 1108 h 3065"/>
                  <a:gd name="T58" fmla="*/ 3151 w 3814"/>
                  <a:gd name="T59" fmla="*/ 991 h 3065"/>
                  <a:gd name="T60" fmla="*/ 3001 w 3814"/>
                  <a:gd name="T61" fmla="*/ 873 h 3065"/>
                  <a:gd name="T62" fmla="*/ 2831 w 3814"/>
                  <a:gd name="T63" fmla="*/ 756 h 3065"/>
                  <a:gd name="T64" fmla="*/ 2644 w 3814"/>
                  <a:gd name="T65" fmla="*/ 639 h 3065"/>
                  <a:gd name="T66" fmla="*/ 2437 w 3814"/>
                  <a:gd name="T67" fmla="*/ 528 h 3065"/>
                  <a:gd name="T68" fmla="*/ 2210 w 3814"/>
                  <a:gd name="T69" fmla="*/ 421 h 3065"/>
                  <a:gd name="T70" fmla="*/ 1963 w 3814"/>
                  <a:gd name="T71" fmla="*/ 322 h 3065"/>
                  <a:gd name="T72" fmla="*/ 1693 w 3814"/>
                  <a:gd name="T73" fmla="*/ 234 h 3065"/>
                  <a:gd name="T74" fmla="*/ 1401 w 3814"/>
                  <a:gd name="T75" fmla="*/ 157 h 3065"/>
                  <a:gd name="T76" fmla="*/ 1086 w 3814"/>
                  <a:gd name="T77" fmla="*/ 94 h 3065"/>
                  <a:gd name="T78" fmla="*/ 748 w 3814"/>
                  <a:gd name="T79" fmla="*/ 45 h 3065"/>
                  <a:gd name="T80" fmla="*/ 385 w 3814"/>
                  <a:gd name="T81" fmla="*/ 15 h 3065"/>
                  <a:gd name="T82" fmla="*/ 277 w 3814"/>
                  <a:gd name="T83" fmla="*/ 0 h 3065"/>
                  <a:gd name="T84" fmla="*/ 282 w 3814"/>
                  <a:gd name="T85" fmla="*/ 0 h 3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14" h="3065">
                    <a:moveTo>
                      <a:pt x="129" y="4"/>
                    </a:moveTo>
                    <a:lnTo>
                      <a:pt x="129" y="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5" y="13"/>
                    </a:lnTo>
                    <a:lnTo>
                      <a:pt x="148" y="16"/>
                    </a:lnTo>
                    <a:lnTo>
                      <a:pt x="220" y="21"/>
                    </a:lnTo>
                    <a:lnTo>
                      <a:pt x="292" y="25"/>
                    </a:lnTo>
                    <a:lnTo>
                      <a:pt x="364" y="31"/>
                    </a:lnTo>
                    <a:lnTo>
                      <a:pt x="433" y="39"/>
                    </a:lnTo>
                    <a:lnTo>
                      <a:pt x="504" y="48"/>
                    </a:lnTo>
                    <a:lnTo>
                      <a:pt x="571" y="57"/>
                    </a:lnTo>
                    <a:lnTo>
                      <a:pt x="639" y="67"/>
                    </a:lnTo>
                    <a:lnTo>
                      <a:pt x="705" y="78"/>
                    </a:lnTo>
                    <a:lnTo>
                      <a:pt x="771" y="90"/>
                    </a:lnTo>
                    <a:lnTo>
                      <a:pt x="835" y="102"/>
                    </a:lnTo>
                    <a:lnTo>
                      <a:pt x="898" y="115"/>
                    </a:lnTo>
                    <a:lnTo>
                      <a:pt x="961" y="130"/>
                    </a:lnTo>
                    <a:lnTo>
                      <a:pt x="1024" y="145"/>
                    </a:lnTo>
                    <a:lnTo>
                      <a:pt x="1084" y="162"/>
                    </a:lnTo>
                    <a:lnTo>
                      <a:pt x="1146" y="178"/>
                    </a:lnTo>
                    <a:lnTo>
                      <a:pt x="1204" y="196"/>
                    </a:lnTo>
                    <a:lnTo>
                      <a:pt x="1263" y="214"/>
                    </a:lnTo>
                    <a:lnTo>
                      <a:pt x="1321" y="234"/>
                    </a:lnTo>
                    <a:lnTo>
                      <a:pt x="1378" y="255"/>
                    </a:lnTo>
                    <a:lnTo>
                      <a:pt x="1434" y="274"/>
                    </a:lnTo>
                    <a:lnTo>
                      <a:pt x="1489" y="297"/>
                    </a:lnTo>
                    <a:lnTo>
                      <a:pt x="1543" y="318"/>
                    </a:lnTo>
                    <a:lnTo>
                      <a:pt x="1597" y="340"/>
                    </a:lnTo>
                    <a:lnTo>
                      <a:pt x="1650" y="364"/>
                    </a:lnTo>
                    <a:lnTo>
                      <a:pt x="1702" y="388"/>
                    </a:lnTo>
                    <a:lnTo>
                      <a:pt x="1753" y="412"/>
                    </a:lnTo>
                    <a:lnTo>
                      <a:pt x="1852" y="463"/>
                    </a:lnTo>
                    <a:lnTo>
                      <a:pt x="1949" y="517"/>
                    </a:lnTo>
                    <a:lnTo>
                      <a:pt x="2042" y="573"/>
                    </a:lnTo>
                    <a:lnTo>
                      <a:pt x="2134" y="630"/>
                    </a:lnTo>
                    <a:lnTo>
                      <a:pt x="2221" y="688"/>
                    </a:lnTo>
                    <a:lnTo>
                      <a:pt x="2306" y="750"/>
                    </a:lnTo>
                    <a:lnTo>
                      <a:pt x="2387" y="813"/>
                    </a:lnTo>
                    <a:lnTo>
                      <a:pt x="2467" y="876"/>
                    </a:lnTo>
                    <a:lnTo>
                      <a:pt x="2543" y="942"/>
                    </a:lnTo>
                    <a:lnTo>
                      <a:pt x="2617" y="1008"/>
                    </a:lnTo>
                    <a:lnTo>
                      <a:pt x="2687" y="1075"/>
                    </a:lnTo>
                    <a:lnTo>
                      <a:pt x="2755" y="1143"/>
                    </a:lnTo>
                    <a:lnTo>
                      <a:pt x="2821" y="1212"/>
                    </a:lnTo>
                    <a:lnTo>
                      <a:pt x="2884" y="1282"/>
                    </a:lnTo>
                    <a:lnTo>
                      <a:pt x="2944" y="1351"/>
                    </a:lnTo>
                    <a:lnTo>
                      <a:pt x="3001" y="1422"/>
                    </a:lnTo>
                    <a:lnTo>
                      <a:pt x="3056" y="1494"/>
                    </a:lnTo>
                    <a:lnTo>
                      <a:pt x="3110" y="1564"/>
                    </a:lnTo>
                    <a:lnTo>
                      <a:pt x="3160" y="1634"/>
                    </a:lnTo>
                    <a:lnTo>
                      <a:pt x="3209" y="1705"/>
                    </a:lnTo>
                    <a:lnTo>
                      <a:pt x="3254" y="1775"/>
                    </a:lnTo>
                    <a:lnTo>
                      <a:pt x="3298" y="1844"/>
                    </a:lnTo>
                    <a:lnTo>
                      <a:pt x="3340" y="1913"/>
                    </a:lnTo>
                    <a:lnTo>
                      <a:pt x="3380" y="1982"/>
                    </a:lnTo>
                    <a:lnTo>
                      <a:pt x="3418" y="2050"/>
                    </a:lnTo>
                    <a:lnTo>
                      <a:pt x="3452" y="2117"/>
                    </a:lnTo>
                    <a:lnTo>
                      <a:pt x="3487" y="2182"/>
                    </a:lnTo>
                    <a:lnTo>
                      <a:pt x="3518" y="2246"/>
                    </a:lnTo>
                    <a:lnTo>
                      <a:pt x="3547" y="2309"/>
                    </a:lnTo>
                    <a:lnTo>
                      <a:pt x="3575" y="2371"/>
                    </a:lnTo>
                    <a:lnTo>
                      <a:pt x="3601" y="2431"/>
                    </a:lnTo>
                    <a:lnTo>
                      <a:pt x="3625" y="2488"/>
                    </a:lnTo>
                    <a:lnTo>
                      <a:pt x="3668" y="2597"/>
                    </a:lnTo>
                    <a:lnTo>
                      <a:pt x="3706" y="2698"/>
                    </a:lnTo>
                    <a:lnTo>
                      <a:pt x="3736" y="2789"/>
                    </a:lnTo>
                    <a:lnTo>
                      <a:pt x="3761" y="2869"/>
                    </a:lnTo>
                    <a:lnTo>
                      <a:pt x="3781" y="2936"/>
                    </a:lnTo>
                    <a:lnTo>
                      <a:pt x="3796" y="2992"/>
                    </a:lnTo>
                    <a:lnTo>
                      <a:pt x="3806" y="3032"/>
                    </a:lnTo>
                    <a:lnTo>
                      <a:pt x="3814" y="3065"/>
                    </a:lnTo>
                    <a:lnTo>
                      <a:pt x="3812" y="1763"/>
                    </a:lnTo>
                    <a:lnTo>
                      <a:pt x="3812" y="1763"/>
                    </a:lnTo>
                    <a:lnTo>
                      <a:pt x="3794" y="1729"/>
                    </a:lnTo>
                    <a:lnTo>
                      <a:pt x="3778" y="1700"/>
                    </a:lnTo>
                    <a:lnTo>
                      <a:pt x="3755" y="1664"/>
                    </a:lnTo>
                    <a:lnTo>
                      <a:pt x="3728" y="1622"/>
                    </a:lnTo>
                    <a:lnTo>
                      <a:pt x="3695" y="1573"/>
                    </a:lnTo>
                    <a:lnTo>
                      <a:pt x="3656" y="1519"/>
                    </a:lnTo>
                    <a:lnTo>
                      <a:pt x="3610" y="1459"/>
                    </a:lnTo>
                    <a:lnTo>
                      <a:pt x="3559" y="1396"/>
                    </a:lnTo>
                    <a:lnTo>
                      <a:pt x="3500" y="1329"/>
                    </a:lnTo>
                    <a:lnTo>
                      <a:pt x="3436" y="1257"/>
                    </a:lnTo>
                    <a:lnTo>
                      <a:pt x="3362" y="1183"/>
                    </a:lnTo>
                    <a:lnTo>
                      <a:pt x="3325" y="1146"/>
                    </a:lnTo>
                    <a:lnTo>
                      <a:pt x="3284" y="1108"/>
                    </a:lnTo>
                    <a:lnTo>
                      <a:pt x="3241" y="1069"/>
                    </a:lnTo>
                    <a:lnTo>
                      <a:pt x="3197" y="1030"/>
                    </a:lnTo>
                    <a:lnTo>
                      <a:pt x="3151" y="991"/>
                    </a:lnTo>
                    <a:lnTo>
                      <a:pt x="3103" y="952"/>
                    </a:lnTo>
                    <a:lnTo>
                      <a:pt x="3052" y="913"/>
                    </a:lnTo>
                    <a:lnTo>
                      <a:pt x="3001" y="873"/>
                    </a:lnTo>
                    <a:lnTo>
                      <a:pt x="2945" y="834"/>
                    </a:lnTo>
                    <a:lnTo>
                      <a:pt x="2890" y="795"/>
                    </a:lnTo>
                    <a:lnTo>
                      <a:pt x="2831" y="756"/>
                    </a:lnTo>
                    <a:lnTo>
                      <a:pt x="2771" y="717"/>
                    </a:lnTo>
                    <a:lnTo>
                      <a:pt x="2708" y="678"/>
                    </a:lnTo>
                    <a:lnTo>
                      <a:pt x="2644" y="639"/>
                    </a:lnTo>
                    <a:lnTo>
                      <a:pt x="2578" y="601"/>
                    </a:lnTo>
                    <a:lnTo>
                      <a:pt x="2509" y="564"/>
                    </a:lnTo>
                    <a:lnTo>
                      <a:pt x="2437" y="528"/>
                    </a:lnTo>
                    <a:lnTo>
                      <a:pt x="2363" y="492"/>
                    </a:lnTo>
                    <a:lnTo>
                      <a:pt x="2288" y="456"/>
                    </a:lnTo>
                    <a:lnTo>
                      <a:pt x="2210" y="421"/>
                    </a:lnTo>
                    <a:lnTo>
                      <a:pt x="2131" y="388"/>
                    </a:lnTo>
                    <a:lnTo>
                      <a:pt x="2047" y="355"/>
                    </a:lnTo>
                    <a:lnTo>
                      <a:pt x="1963" y="322"/>
                    </a:lnTo>
                    <a:lnTo>
                      <a:pt x="1875" y="292"/>
                    </a:lnTo>
                    <a:lnTo>
                      <a:pt x="1786" y="262"/>
                    </a:lnTo>
                    <a:lnTo>
                      <a:pt x="1693" y="234"/>
                    </a:lnTo>
                    <a:lnTo>
                      <a:pt x="1599" y="207"/>
                    </a:lnTo>
                    <a:lnTo>
                      <a:pt x="1501" y="181"/>
                    </a:lnTo>
                    <a:lnTo>
                      <a:pt x="1401" y="157"/>
                    </a:lnTo>
                    <a:lnTo>
                      <a:pt x="1299" y="135"/>
                    </a:lnTo>
                    <a:lnTo>
                      <a:pt x="1194" y="114"/>
                    </a:lnTo>
                    <a:lnTo>
                      <a:pt x="1086" y="94"/>
                    </a:lnTo>
                    <a:lnTo>
                      <a:pt x="976" y="76"/>
                    </a:lnTo>
                    <a:lnTo>
                      <a:pt x="864" y="60"/>
                    </a:lnTo>
                    <a:lnTo>
                      <a:pt x="748" y="45"/>
                    </a:lnTo>
                    <a:lnTo>
                      <a:pt x="630" y="33"/>
                    </a:lnTo>
                    <a:lnTo>
                      <a:pt x="508" y="22"/>
                    </a:lnTo>
                    <a:lnTo>
                      <a:pt x="385" y="15"/>
                    </a:lnTo>
                    <a:lnTo>
                      <a:pt x="258" y="9"/>
                    </a:lnTo>
                    <a:lnTo>
                      <a:pt x="129" y="4"/>
                    </a:lnTo>
                    <a:close/>
                    <a:moveTo>
                      <a:pt x="277" y="0"/>
                    </a:moveTo>
                    <a:lnTo>
                      <a:pt x="277" y="0"/>
                    </a:lnTo>
                    <a:lnTo>
                      <a:pt x="273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1945" y="4"/>
                <a:ext cx="3814" cy="3061"/>
              </a:xfrm>
              <a:custGeom>
                <a:avLst/>
                <a:gdLst>
                  <a:gd name="T0" fmla="*/ 129 w 3814"/>
                  <a:gd name="T1" fmla="*/ 0 h 3061"/>
                  <a:gd name="T2" fmla="*/ 0 w 3814"/>
                  <a:gd name="T3" fmla="*/ 6 h 3061"/>
                  <a:gd name="T4" fmla="*/ 148 w 3814"/>
                  <a:gd name="T5" fmla="*/ 12 h 3061"/>
                  <a:gd name="T6" fmla="*/ 292 w 3814"/>
                  <a:gd name="T7" fmla="*/ 21 h 3061"/>
                  <a:gd name="T8" fmla="*/ 433 w 3814"/>
                  <a:gd name="T9" fmla="*/ 35 h 3061"/>
                  <a:gd name="T10" fmla="*/ 571 w 3814"/>
                  <a:gd name="T11" fmla="*/ 53 h 3061"/>
                  <a:gd name="T12" fmla="*/ 705 w 3814"/>
                  <a:gd name="T13" fmla="*/ 74 h 3061"/>
                  <a:gd name="T14" fmla="*/ 835 w 3814"/>
                  <a:gd name="T15" fmla="*/ 98 h 3061"/>
                  <a:gd name="T16" fmla="*/ 961 w 3814"/>
                  <a:gd name="T17" fmla="*/ 126 h 3061"/>
                  <a:gd name="T18" fmla="*/ 1084 w 3814"/>
                  <a:gd name="T19" fmla="*/ 158 h 3061"/>
                  <a:gd name="T20" fmla="*/ 1204 w 3814"/>
                  <a:gd name="T21" fmla="*/ 192 h 3061"/>
                  <a:gd name="T22" fmla="*/ 1321 w 3814"/>
                  <a:gd name="T23" fmla="*/ 230 h 3061"/>
                  <a:gd name="T24" fmla="*/ 1434 w 3814"/>
                  <a:gd name="T25" fmla="*/ 270 h 3061"/>
                  <a:gd name="T26" fmla="*/ 1543 w 3814"/>
                  <a:gd name="T27" fmla="*/ 314 h 3061"/>
                  <a:gd name="T28" fmla="*/ 1650 w 3814"/>
                  <a:gd name="T29" fmla="*/ 360 h 3061"/>
                  <a:gd name="T30" fmla="*/ 1753 w 3814"/>
                  <a:gd name="T31" fmla="*/ 408 h 3061"/>
                  <a:gd name="T32" fmla="*/ 1949 w 3814"/>
                  <a:gd name="T33" fmla="*/ 513 h 3061"/>
                  <a:gd name="T34" fmla="*/ 2134 w 3814"/>
                  <a:gd name="T35" fmla="*/ 626 h 3061"/>
                  <a:gd name="T36" fmla="*/ 2306 w 3814"/>
                  <a:gd name="T37" fmla="*/ 746 h 3061"/>
                  <a:gd name="T38" fmla="*/ 2467 w 3814"/>
                  <a:gd name="T39" fmla="*/ 872 h 3061"/>
                  <a:gd name="T40" fmla="*/ 2617 w 3814"/>
                  <a:gd name="T41" fmla="*/ 1004 h 3061"/>
                  <a:gd name="T42" fmla="*/ 2755 w 3814"/>
                  <a:gd name="T43" fmla="*/ 1139 h 3061"/>
                  <a:gd name="T44" fmla="*/ 2884 w 3814"/>
                  <a:gd name="T45" fmla="*/ 1278 h 3061"/>
                  <a:gd name="T46" fmla="*/ 3001 w 3814"/>
                  <a:gd name="T47" fmla="*/ 1418 h 3061"/>
                  <a:gd name="T48" fmla="*/ 3110 w 3814"/>
                  <a:gd name="T49" fmla="*/ 1560 h 3061"/>
                  <a:gd name="T50" fmla="*/ 3209 w 3814"/>
                  <a:gd name="T51" fmla="*/ 1701 h 3061"/>
                  <a:gd name="T52" fmla="*/ 3298 w 3814"/>
                  <a:gd name="T53" fmla="*/ 1840 h 3061"/>
                  <a:gd name="T54" fmla="*/ 3380 w 3814"/>
                  <a:gd name="T55" fmla="*/ 1978 h 3061"/>
                  <a:gd name="T56" fmla="*/ 3452 w 3814"/>
                  <a:gd name="T57" fmla="*/ 2113 h 3061"/>
                  <a:gd name="T58" fmla="*/ 3518 w 3814"/>
                  <a:gd name="T59" fmla="*/ 2242 h 3061"/>
                  <a:gd name="T60" fmla="*/ 3575 w 3814"/>
                  <a:gd name="T61" fmla="*/ 2367 h 3061"/>
                  <a:gd name="T62" fmla="*/ 3625 w 3814"/>
                  <a:gd name="T63" fmla="*/ 2484 h 3061"/>
                  <a:gd name="T64" fmla="*/ 3706 w 3814"/>
                  <a:gd name="T65" fmla="*/ 2694 h 3061"/>
                  <a:gd name="T66" fmla="*/ 3761 w 3814"/>
                  <a:gd name="T67" fmla="*/ 2865 h 3061"/>
                  <a:gd name="T68" fmla="*/ 3796 w 3814"/>
                  <a:gd name="T69" fmla="*/ 2988 h 3061"/>
                  <a:gd name="T70" fmla="*/ 3814 w 3814"/>
                  <a:gd name="T71" fmla="*/ 3061 h 3061"/>
                  <a:gd name="T72" fmla="*/ 3812 w 3814"/>
                  <a:gd name="T73" fmla="*/ 1759 h 3061"/>
                  <a:gd name="T74" fmla="*/ 3778 w 3814"/>
                  <a:gd name="T75" fmla="*/ 1696 h 3061"/>
                  <a:gd name="T76" fmla="*/ 3728 w 3814"/>
                  <a:gd name="T77" fmla="*/ 1618 h 3061"/>
                  <a:gd name="T78" fmla="*/ 3656 w 3814"/>
                  <a:gd name="T79" fmla="*/ 1515 h 3061"/>
                  <a:gd name="T80" fmla="*/ 3559 w 3814"/>
                  <a:gd name="T81" fmla="*/ 1392 h 3061"/>
                  <a:gd name="T82" fmla="*/ 3436 w 3814"/>
                  <a:gd name="T83" fmla="*/ 1253 h 3061"/>
                  <a:gd name="T84" fmla="*/ 3325 w 3814"/>
                  <a:gd name="T85" fmla="*/ 1142 h 3061"/>
                  <a:gd name="T86" fmla="*/ 3241 w 3814"/>
                  <a:gd name="T87" fmla="*/ 1065 h 3061"/>
                  <a:gd name="T88" fmla="*/ 3151 w 3814"/>
                  <a:gd name="T89" fmla="*/ 987 h 3061"/>
                  <a:gd name="T90" fmla="*/ 3052 w 3814"/>
                  <a:gd name="T91" fmla="*/ 909 h 3061"/>
                  <a:gd name="T92" fmla="*/ 2945 w 3814"/>
                  <a:gd name="T93" fmla="*/ 830 h 3061"/>
                  <a:gd name="T94" fmla="*/ 2831 w 3814"/>
                  <a:gd name="T95" fmla="*/ 752 h 3061"/>
                  <a:gd name="T96" fmla="*/ 2708 w 3814"/>
                  <a:gd name="T97" fmla="*/ 674 h 3061"/>
                  <a:gd name="T98" fmla="*/ 2578 w 3814"/>
                  <a:gd name="T99" fmla="*/ 597 h 3061"/>
                  <a:gd name="T100" fmla="*/ 2437 w 3814"/>
                  <a:gd name="T101" fmla="*/ 524 h 3061"/>
                  <a:gd name="T102" fmla="*/ 2288 w 3814"/>
                  <a:gd name="T103" fmla="*/ 452 h 3061"/>
                  <a:gd name="T104" fmla="*/ 2131 w 3814"/>
                  <a:gd name="T105" fmla="*/ 384 h 3061"/>
                  <a:gd name="T106" fmla="*/ 1963 w 3814"/>
                  <a:gd name="T107" fmla="*/ 318 h 3061"/>
                  <a:gd name="T108" fmla="*/ 1786 w 3814"/>
                  <a:gd name="T109" fmla="*/ 258 h 3061"/>
                  <a:gd name="T110" fmla="*/ 1599 w 3814"/>
                  <a:gd name="T111" fmla="*/ 203 h 3061"/>
                  <a:gd name="T112" fmla="*/ 1401 w 3814"/>
                  <a:gd name="T113" fmla="*/ 153 h 3061"/>
                  <a:gd name="T114" fmla="*/ 1194 w 3814"/>
                  <a:gd name="T115" fmla="*/ 110 h 3061"/>
                  <a:gd name="T116" fmla="*/ 976 w 3814"/>
                  <a:gd name="T117" fmla="*/ 72 h 3061"/>
                  <a:gd name="T118" fmla="*/ 748 w 3814"/>
                  <a:gd name="T119" fmla="*/ 41 h 3061"/>
                  <a:gd name="T120" fmla="*/ 508 w 3814"/>
                  <a:gd name="T121" fmla="*/ 18 h 3061"/>
                  <a:gd name="T122" fmla="*/ 258 w 3814"/>
                  <a:gd name="T123" fmla="*/ 5 h 3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14" h="3061">
                    <a:moveTo>
                      <a:pt x="129" y="0"/>
                    </a:moveTo>
                    <a:lnTo>
                      <a:pt x="12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75" y="9"/>
                    </a:lnTo>
                    <a:lnTo>
                      <a:pt x="148" y="12"/>
                    </a:lnTo>
                    <a:lnTo>
                      <a:pt x="220" y="17"/>
                    </a:lnTo>
                    <a:lnTo>
                      <a:pt x="292" y="21"/>
                    </a:lnTo>
                    <a:lnTo>
                      <a:pt x="364" y="27"/>
                    </a:lnTo>
                    <a:lnTo>
                      <a:pt x="433" y="35"/>
                    </a:lnTo>
                    <a:lnTo>
                      <a:pt x="504" y="44"/>
                    </a:lnTo>
                    <a:lnTo>
                      <a:pt x="571" y="53"/>
                    </a:lnTo>
                    <a:lnTo>
                      <a:pt x="639" y="63"/>
                    </a:lnTo>
                    <a:lnTo>
                      <a:pt x="705" y="74"/>
                    </a:lnTo>
                    <a:lnTo>
                      <a:pt x="771" y="86"/>
                    </a:lnTo>
                    <a:lnTo>
                      <a:pt x="835" y="98"/>
                    </a:lnTo>
                    <a:lnTo>
                      <a:pt x="898" y="111"/>
                    </a:lnTo>
                    <a:lnTo>
                      <a:pt x="961" y="126"/>
                    </a:lnTo>
                    <a:lnTo>
                      <a:pt x="1024" y="141"/>
                    </a:lnTo>
                    <a:lnTo>
                      <a:pt x="1084" y="158"/>
                    </a:lnTo>
                    <a:lnTo>
                      <a:pt x="1146" y="174"/>
                    </a:lnTo>
                    <a:lnTo>
                      <a:pt x="1204" y="192"/>
                    </a:lnTo>
                    <a:lnTo>
                      <a:pt x="1263" y="210"/>
                    </a:lnTo>
                    <a:lnTo>
                      <a:pt x="1321" y="230"/>
                    </a:lnTo>
                    <a:lnTo>
                      <a:pt x="1378" y="251"/>
                    </a:lnTo>
                    <a:lnTo>
                      <a:pt x="1434" y="270"/>
                    </a:lnTo>
                    <a:lnTo>
                      <a:pt x="1489" y="293"/>
                    </a:lnTo>
                    <a:lnTo>
                      <a:pt x="1543" y="314"/>
                    </a:lnTo>
                    <a:lnTo>
                      <a:pt x="1597" y="336"/>
                    </a:lnTo>
                    <a:lnTo>
                      <a:pt x="1650" y="360"/>
                    </a:lnTo>
                    <a:lnTo>
                      <a:pt x="1702" y="384"/>
                    </a:lnTo>
                    <a:lnTo>
                      <a:pt x="1753" y="408"/>
                    </a:lnTo>
                    <a:lnTo>
                      <a:pt x="1852" y="459"/>
                    </a:lnTo>
                    <a:lnTo>
                      <a:pt x="1949" y="513"/>
                    </a:lnTo>
                    <a:lnTo>
                      <a:pt x="2042" y="569"/>
                    </a:lnTo>
                    <a:lnTo>
                      <a:pt x="2134" y="626"/>
                    </a:lnTo>
                    <a:lnTo>
                      <a:pt x="2221" y="684"/>
                    </a:lnTo>
                    <a:lnTo>
                      <a:pt x="2306" y="746"/>
                    </a:lnTo>
                    <a:lnTo>
                      <a:pt x="2387" y="809"/>
                    </a:lnTo>
                    <a:lnTo>
                      <a:pt x="2467" y="872"/>
                    </a:lnTo>
                    <a:lnTo>
                      <a:pt x="2543" y="938"/>
                    </a:lnTo>
                    <a:lnTo>
                      <a:pt x="2617" y="1004"/>
                    </a:lnTo>
                    <a:lnTo>
                      <a:pt x="2687" y="1071"/>
                    </a:lnTo>
                    <a:lnTo>
                      <a:pt x="2755" y="1139"/>
                    </a:lnTo>
                    <a:lnTo>
                      <a:pt x="2821" y="1208"/>
                    </a:lnTo>
                    <a:lnTo>
                      <a:pt x="2884" y="1278"/>
                    </a:lnTo>
                    <a:lnTo>
                      <a:pt x="2944" y="1347"/>
                    </a:lnTo>
                    <a:lnTo>
                      <a:pt x="3001" y="1418"/>
                    </a:lnTo>
                    <a:lnTo>
                      <a:pt x="3056" y="1490"/>
                    </a:lnTo>
                    <a:lnTo>
                      <a:pt x="3110" y="1560"/>
                    </a:lnTo>
                    <a:lnTo>
                      <a:pt x="3160" y="1630"/>
                    </a:lnTo>
                    <a:lnTo>
                      <a:pt x="3209" y="1701"/>
                    </a:lnTo>
                    <a:lnTo>
                      <a:pt x="3254" y="1771"/>
                    </a:lnTo>
                    <a:lnTo>
                      <a:pt x="3298" y="1840"/>
                    </a:lnTo>
                    <a:lnTo>
                      <a:pt x="3340" y="1909"/>
                    </a:lnTo>
                    <a:lnTo>
                      <a:pt x="3380" y="1978"/>
                    </a:lnTo>
                    <a:lnTo>
                      <a:pt x="3418" y="2046"/>
                    </a:lnTo>
                    <a:lnTo>
                      <a:pt x="3452" y="2113"/>
                    </a:lnTo>
                    <a:lnTo>
                      <a:pt x="3487" y="2178"/>
                    </a:lnTo>
                    <a:lnTo>
                      <a:pt x="3518" y="2242"/>
                    </a:lnTo>
                    <a:lnTo>
                      <a:pt x="3547" y="2305"/>
                    </a:lnTo>
                    <a:lnTo>
                      <a:pt x="3575" y="2367"/>
                    </a:lnTo>
                    <a:lnTo>
                      <a:pt x="3601" y="2427"/>
                    </a:lnTo>
                    <a:lnTo>
                      <a:pt x="3625" y="2484"/>
                    </a:lnTo>
                    <a:lnTo>
                      <a:pt x="3668" y="2593"/>
                    </a:lnTo>
                    <a:lnTo>
                      <a:pt x="3706" y="2694"/>
                    </a:lnTo>
                    <a:lnTo>
                      <a:pt x="3736" y="2785"/>
                    </a:lnTo>
                    <a:lnTo>
                      <a:pt x="3761" y="2865"/>
                    </a:lnTo>
                    <a:lnTo>
                      <a:pt x="3781" y="2932"/>
                    </a:lnTo>
                    <a:lnTo>
                      <a:pt x="3796" y="2988"/>
                    </a:lnTo>
                    <a:lnTo>
                      <a:pt x="3806" y="3028"/>
                    </a:lnTo>
                    <a:lnTo>
                      <a:pt x="3814" y="3061"/>
                    </a:lnTo>
                    <a:lnTo>
                      <a:pt x="3812" y="1759"/>
                    </a:lnTo>
                    <a:lnTo>
                      <a:pt x="3812" y="1759"/>
                    </a:lnTo>
                    <a:lnTo>
                      <a:pt x="3794" y="1725"/>
                    </a:lnTo>
                    <a:lnTo>
                      <a:pt x="3778" y="1696"/>
                    </a:lnTo>
                    <a:lnTo>
                      <a:pt x="3755" y="1660"/>
                    </a:lnTo>
                    <a:lnTo>
                      <a:pt x="3728" y="1618"/>
                    </a:lnTo>
                    <a:lnTo>
                      <a:pt x="3695" y="1569"/>
                    </a:lnTo>
                    <a:lnTo>
                      <a:pt x="3656" y="1515"/>
                    </a:lnTo>
                    <a:lnTo>
                      <a:pt x="3610" y="1455"/>
                    </a:lnTo>
                    <a:lnTo>
                      <a:pt x="3559" y="1392"/>
                    </a:lnTo>
                    <a:lnTo>
                      <a:pt x="3500" y="1325"/>
                    </a:lnTo>
                    <a:lnTo>
                      <a:pt x="3436" y="1253"/>
                    </a:lnTo>
                    <a:lnTo>
                      <a:pt x="3362" y="1179"/>
                    </a:lnTo>
                    <a:lnTo>
                      <a:pt x="3325" y="1142"/>
                    </a:lnTo>
                    <a:lnTo>
                      <a:pt x="3284" y="1104"/>
                    </a:lnTo>
                    <a:lnTo>
                      <a:pt x="3241" y="1065"/>
                    </a:lnTo>
                    <a:lnTo>
                      <a:pt x="3197" y="1026"/>
                    </a:lnTo>
                    <a:lnTo>
                      <a:pt x="3151" y="987"/>
                    </a:lnTo>
                    <a:lnTo>
                      <a:pt x="3103" y="948"/>
                    </a:lnTo>
                    <a:lnTo>
                      <a:pt x="3052" y="909"/>
                    </a:lnTo>
                    <a:lnTo>
                      <a:pt x="3001" y="869"/>
                    </a:lnTo>
                    <a:lnTo>
                      <a:pt x="2945" y="830"/>
                    </a:lnTo>
                    <a:lnTo>
                      <a:pt x="2890" y="791"/>
                    </a:lnTo>
                    <a:lnTo>
                      <a:pt x="2831" y="752"/>
                    </a:lnTo>
                    <a:lnTo>
                      <a:pt x="2771" y="713"/>
                    </a:lnTo>
                    <a:lnTo>
                      <a:pt x="2708" y="674"/>
                    </a:lnTo>
                    <a:lnTo>
                      <a:pt x="2644" y="635"/>
                    </a:lnTo>
                    <a:lnTo>
                      <a:pt x="2578" y="597"/>
                    </a:lnTo>
                    <a:lnTo>
                      <a:pt x="2509" y="560"/>
                    </a:lnTo>
                    <a:lnTo>
                      <a:pt x="2437" y="524"/>
                    </a:lnTo>
                    <a:lnTo>
                      <a:pt x="2363" y="488"/>
                    </a:lnTo>
                    <a:lnTo>
                      <a:pt x="2288" y="452"/>
                    </a:lnTo>
                    <a:lnTo>
                      <a:pt x="2210" y="417"/>
                    </a:lnTo>
                    <a:lnTo>
                      <a:pt x="2131" y="384"/>
                    </a:lnTo>
                    <a:lnTo>
                      <a:pt x="2047" y="351"/>
                    </a:lnTo>
                    <a:lnTo>
                      <a:pt x="1963" y="318"/>
                    </a:lnTo>
                    <a:lnTo>
                      <a:pt x="1875" y="288"/>
                    </a:lnTo>
                    <a:lnTo>
                      <a:pt x="1786" y="258"/>
                    </a:lnTo>
                    <a:lnTo>
                      <a:pt x="1693" y="230"/>
                    </a:lnTo>
                    <a:lnTo>
                      <a:pt x="1599" y="203"/>
                    </a:lnTo>
                    <a:lnTo>
                      <a:pt x="1501" y="177"/>
                    </a:lnTo>
                    <a:lnTo>
                      <a:pt x="1401" y="153"/>
                    </a:lnTo>
                    <a:lnTo>
                      <a:pt x="1299" y="131"/>
                    </a:lnTo>
                    <a:lnTo>
                      <a:pt x="1194" y="110"/>
                    </a:lnTo>
                    <a:lnTo>
                      <a:pt x="1086" y="90"/>
                    </a:lnTo>
                    <a:lnTo>
                      <a:pt x="976" y="72"/>
                    </a:lnTo>
                    <a:lnTo>
                      <a:pt x="864" y="56"/>
                    </a:lnTo>
                    <a:lnTo>
                      <a:pt x="748" y="41"/>
                    </a:lnTo>
                    <a:lnTo>
                      <a:pt x="630" y="29"/>
                    </a:lnTo>
                    <a:lnTo>
                      <a:pt x="508" y="18"/>
                    </a:lnTo>
                    <a:lnTo>
                      <a:pt x="385" y="11"/>
                    </a:lnTo>
                    <a:lnTo>
                      <a:pt x="258" y="5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218" y="0"/>
                <a:ext cx="9" cy="0"/>
              </a:xfrm>
              <a:custGeom>
                <a:avLst/>
                <a:gdLst>
                  <a:gd name="T0" fmla="*/ 4 w 9"/>
                  <a:gd name="T1" fmla="*/ 4 w 9"/>
                  <a:gd name="T2" fmla="*/ 0 w 9"/>
                  <a:gd name="T3" fmla="*/ 9 w 9"/>
                  <a:gd name="T4" fmla="*/ 9 w 9"/>
                  <a:gd name="T5" fmla="*/ 4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9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2074" y="0"/>
                <a:ext cx="3683" cy="1763"/>
              </a:xfrm>
              <a:custGeom>
                <a:avLst/>
                <a:gdLst>
                  <a:gd name="T0" fmla="*/ 147 w 3683"/>
                  <a:gd name="T1" fmla="*/ 0 h 1763"/>
                  <a:gd name="T2" fmla="*/ 73 w 3683"/>
                  <a:gd name="T3" fmla="*/ 1 h 1763"/>
                  <a:gd name="T4" fmla="*/ 0 w 3683"/>
                  <a:gd name="T5" fmla="*/ 4 h 1763"/>
                  <a:gd name="T6" fmla="*/ 256 w 3683"/>
                  <a:gd name="T7" fmla="*/ 15 h 1763"/>
                  <a:gd name="T8" fmla="*/ 501 w 3683"/>
                  <a:gd name="T9" fmla="*/ 33 h 1763"/>
                  <a:gd name="T10" fmla="*/ 735 w 3683"/>
                  <a:gd name="T11" fmla="*/ 60 h 1763"/>
                  <a:gd name="T12" fmla="*/ 957 w 3683"/>
                  <a:gd name="T13" fmla="*/ 94 h 1763"/>
                  <a:gd name="T14" fmla="*/ 1170 w 3683"/>
                  <a:gd name="T15" fmla="*/ 135 h 1763"/>
                  <a:gd name="T16" fmla="*/ 1372 w 3683"/>
                  <a:gd name="T17" fmla="*/ 181 h 1763"/>
                  <a:gd name="T18" fmla="*/ 1564 w 3683"/>
                  <a:gd name="T19" fmla="*/ 234 h 1763"/>
                  <a:gd name="T20" fmla="*/ 1746 w 3683"/>
                  <a:gd name="T21" fmla="*/ 292 h 1763"/>
                  <a:gd name="T22" fmla="*/ 1918 w 3683"/>
                  <a:gd name="T23" fmla="*/ 355 h 1763"/>
                  <a:gd name="T24" fmla="*/ 2081 w 3683"/>
                  <a:gd name="T25" fmla="*/ 421 h 1763"/>
                  <a:gd name="T26" fmla="*/ 2234 w 3683"/>
                  <a:gd name="T27" fmla="*/ 492 h 1763"/>
                  <a:gd name="T28" fmla="*/ 2380 w 3683"/>
                  <a:gd name="T29" fmla="*/ 564 h 1763"/>
                  <a:gd name="T30" fmla="*/ 2515 w 3683"/>
                  <a:gd name="T31" fmla="*/ 639 h 1763"/>
                  <a:gd name="T32" fmla="*/ 2642 w 3683"/>
                  <a:gd name="T33" fmla="*/ 717 h 1763"/>
                  <a:gd name="T34" fmla="*/ 2761 w 3683"/>
                  <a:gd name="T35" fmla="*/ 795 h 1763"/>
                  <a:gd name="T36" fmla="*/ 2872 w 3683"/>
                  <a:gd name="T37" fmla="*/ 873 h 1763"/>
                  <a:gd name="T38" fmla="*/ 2974 w 3683"/>
                  <a:gd name="T39" fmla="*/ 952 h 1763"/>
                  <a:gd name="T40" fmla="*/ 3068 w 3683"/>
                  <a:gd name="T41" fmla="*/ 1030 h 1763"/>
                  <a:gd name="T42" fmla="*/ 3155 w 3683"/>
                  <a:gd name="T43" fmla="*/ 1108 h 1763"/>
                  <a:gd name="T44" fmla="*/ 3233 w 3683"/>
                  <a:gd name="T45" fmla="*/ 1183 h 1763"/>
                  <a:gd name="T46" fmla="*/ 3371 w 3683"/>
                  <a:gd name="T47" fmla="*/ 1329 h 1763"/>
                  <a:gd name="T48" fmla="*/ 3481 w 3683"/>
                  <a:gd name="T49" fmla="*/ 1459 h 1763"/>
                  <a:gd name="T50" fmla="*/ 3566 w 3683"/>
                  <a:gd name="T51" fmla="*/ 1573 h 1763"/>
                  <a:gd name="T52" fmla="*/ 3626 w 3683"/>
                  <a:gd name="T53" fmla="*/ 1664 h 1763"/>
                  <a:gd name="T54" fmla="*/ 3665 w 3683"/>
                  <a:gd name="T55" fmla="*/ 1729 h 1763"/>
                  <a:gd name="T56" fmla="*/ 3683 w 3683"/>
                  <a:gd name="T57" fmla="*/ 1153 h 1763"/>
                  <a:gd name="T58" fmla="*/ 3629 w 3683"/>
                  <a:gd name="T59" fmla="*/ 1107 h 1763"/>
                  <a:gd name="T60" fmla="*/ 3520 w 3683"/>
                  <a:gd name="T61" fmla="*/ 1018 h 1763"/>
                  <a:gd name="T62" fmla="*/ 3407 w 3683"/>
                  <a:gd name="T63" fmla="*/ 934 h 1763"/>
                  <a:gd name="T64" fmla="*/ 3293 w 3683"/>
                  <a:gd name="T65" fmla="*/ 856 h 1763"/>
                  <a:gd name="T66" fmla="*/ 3178 w 3683"/>
                  <a:gd name="T67" fmla="*/ 781 h 1763"/>
                  <a:gd name="T68" fmla="*/ 3061 w 3683"/>
                  <a:gd name="T69" fmla="*/ 711 h 1763"/>
                  <a:gd name="T70" fmla="*/ 2942 w 3683"/>
                  <a:gd name="T71" fmla="*/ 646 h 1763"/>
                  <a:gd name="T72" fmla="*/ 2824 w 3683"/>
                  <a:gd name="T73" fmla="*/ 583 h 1763"/>
                  <a:gd name="T74" fmla="*/ 2704 w 3683"/>
                  <a:gd name="T75" fmla="*/ 526 h 1763"/>
                  <a:gd name="T76" fmla="*/ 2522 w 3683"/>
                  <a:gd name="T77" fmla="*/ 447 h 1763"/>
                  <a:gd name="T78" fmla="*/ 2281 w 3683"/>
                  <a:gd name="T79" fmla="*/ 354 h 1763"/>
                  <a:gd name="T80" fmla="*/ 2041 w 3683"/>
                  <a:gd name="T81" fmla="*/ 274 h 1763"/>
                  <a:gd name="T82" fmla="*/ 1804 w 3683"/>
                  <a:gd name="T83" fmla="*/ 207 h 1763"/>
                  <a:gd name="T84" fmla="*/ 1572 w 3683"/>
                  <a:gd name="T85" fmla="*/ 151 h 1763"/>
                  <a:gd name="T86" fmla="*/ 1345 w 3683"/>
                  <a:gd name="T87" fmla="*/ 108 h 1763"/>
                  <a:gd name="T88" fmla="*/ 1128 w 3683"/>
                  <a:gd name="T89" fmla="*/ 72 h 1763"/>
                  <a:gd name="T90" fmla="*/ 921 w 3683"/>
                  <a:gd name="T91" fmla="*/ 45 h 1763"/>
                  <a:gd name="T92" fmla="*/ 726 w 3683"/>
                  <a:gd name="T93" fmla="*/ 25 h 1763"/>
                  <a:gd name="T94" fmla="*/ 546 w 3683"/>
                  <a:gd name="T95" fmla="*/ 12 h 1763"/>
                  <a:gd name="T96" fmla="*/ 381 w 3683"/>
                  <a:gd name="T97" fmla="*/ 4 h 1763"/>
                  <a:gd name="T98" fmla="*/ 153 w 3683"/>
                  <a:gd name="T99" fmla="*/ 0 h 1763"/>
                  <a:gd name="T100" fmla="*/ 144 w 3683"/>
                  <a:gd name="T101" fmla="*/ 0 h 1763"/>
                  <a:gd name="T102" fmla="*/ 147 w 3683"/>
                  <a:gd name="T103" fmla="*/ 0 h 1763"/>
                  <a:gd name="T104" fmla="*/ 190 w 3683"/>
                  <a:gd name="T105" fmla="*/ 0 h 1763"/>
                  <a:gd name="T106" fmla="*/ 153 w 3683"/>
                  <a:gd name="T107" fmla="*/ 0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83" h="1763">
                    <a:moveTo>
                      <a:pt x="234" y="0"/>
                    </a:moveTo>
                    <a:lnTo>
                      <a:pt x="147" y="0"/>
                    </a:lnTo>
                    <a:lnTo>
                      <a:pt x="147" y="0"/>
                    </a:lnTo>
                    <a:lnTo>
                      <a:pt x="7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29" y="9"/>
                    </a:lnTo>
                    <a:lnTo>
                      <a:pt x="256" y="15"/>
                    </a:lnTo>
                    <a:lnTo>
                      <a:pt x="379" y="22"/>
                    </a:lnTo>
                    <a:lnTo>
                      <a:pt x="501" y="33"/>
                    </a:lnTo>
                    <a:lnTo>
                      <a:pt x="619" y="45"/>
                    </a:lnTo>
                    <a:lnTo>
                      <a:pt x="735" y="60"/>
                    </a:lnTo>
                    <a:lnTo>
                      <a:pt x="847" y="76"/>
                    </a:lnTo>
                    <a:lnTo>
                      <a:pt x="957" y="94"/>
                    </a:lnTo>
                    <a:lnTo>
                      <a:pt x="1065" y="114"/>
                    </a:lnTo>
                    <a:lnTo>
                      <a:pt x="1170" y="135"/>
                    </a:lnTo>
                    <a:lnTo>
                      <a:pt x="1272" y="157"/>
                    </a:lnTo>
                    <a:lnTo>
                      <a:pt x="1372" y="181"/>
                    </a:lnTo>
                    <a:lnTo>
                      <a:pt x="1470" y="207"/>
                    </a:lnTo>
                    <a:lnTo>
                      <a:pt x="1564" y="234"/>
                    </a:lnTo>
                    <a:lnTo>
                      <a:pt x="1657" y="262"/>
                    </a:lnTo>
                    <a:lnTo>
                      <a:pt x="1746" y="292"/>
                    </a:lnTo>
                    <a:lnTo>
                      <a:pt x="1834" y="322"/>
                    </a:lnTo>
                    <a:lnTo>
                      <a:pt x="1918" y="355"/>
                    </a:lnTo>
                    <a:lnTo>
                      <a:pt x="2002" y="388"/>
                    </a:lnTo>
                    <a:lnTo>
                      <a:pt x="2081" y="421"/>
                    </a:lnTo>
                    <a:lnTo>
                      <a:pt x="2159" y="456"/>
                    </a:lnTo>
                    <a:lnTo>
                      <a:pt x="2234" y="492"/>
                    </a:lnTo>
                    <a:lnTo>
                      <a:pt x="2308" y="528"/>
                    </a:lnTo>
                    <a:lnTo>
                      <a:pt x="2380" y="564"/>
                    </a:lnTo>
                    <a:lnTo>
                      <a:pt x="2449" y="601"/>
                    </a:lnTo>
                    <a:lnTo>
                      <a:pt x="2515" y="639"/>
                    </a:lnTo>
                    <a:lnTo>
                      <a:pt x="2579" y="678"/>
                    </a:lnTo>
                    <a:lnTo>
                      <a:pt x="2642" y="717"/>
                    </a:lnTo>
                    <a:lnTo>
                      <a:pt x="2702" y="756"/>
                    </a:lnTo>
                    <a:lnTo>
                      <a:pt x="2761" y="795"/>
                    </a:lnTo>
                    <a:lnTo>
                      <a:pt x="2816" y="834"/>
                    </a:lnTo>
                    <a:lnTo>
                      <a:pt x="2872" y="873"/>
                    </a:lnTo>
                    <a:lnTo>
                      <a:pt x="2923" y="913"/>
                    </a:lnTo>
                    <a:lnTo>
                      <a:pt x="2974" y="952"/>
                    </a:lnTo>
                    <a:lnTo>
                      <a:pt x="3022" y="991"/>
                    </a:lnTo>
                    <a:lnTo>
                      <a:pt x="3068" y="1030"/>
                    </a:lnTo>
                    <a:lnTo>
                      <a:pt x="3112" y="1069"/>
                    </a:lnTo>
                    <a:lnTo>
                      <a:pt x="3155" y="1108"/>
                    </a:lnTo>
                    <a:lnTo>
                      <a:pt x="3196" y="1146"/>
                    </a:lnTo>
                    <a:lnTo>
                      <a:pt x="3233" y="1183"/>
                    </a:lnTo>
                    <a:lnTo>
                      <a:pt x="3307" y="1257"/>
                    </a:lnTo>
                    <a:lnTo>
                      <a:pt x="3371" y="1329"/>
                    </a:lnTo>
                    <a:lnTo>
                      <a:pt x="3430" y="1396"/>
                    </a:lnTo>
                    <a:lnTo>
                      <a:pt x="3481" y="1459"/>
                    </a:lnTo>
                    <a:lnTo>
                      <a:pt x="3527" y="1519"/>
                    </a:lnTo>
                    <a:lnTo>
                      <a:pt x="3566" y="1573"/>
                    </a:lnTo>
                    <a:lnTo>
                      <a:pt x="3599" y="1622"/>
                    </a:lnTo>
                    <a:lnTo>
                      <a:pt x="3626" y="1664"/>
                    </a:lnTo>
                    <a:lnTo>
                      <a:pt x="3649" y="1700"/>
                    </a:lnTo>
                    <a:lnTo>
                      <a:pt x="3665" y="1729"/>
                    </a:lnTo>
                    <a:lnTo>
                      <a:pt x="3683" y="1763"/>
                    </a:lnTo>
                    <a:lnTo>
                      <a:pt x="3683" y="1153"/>
                    </a:lnTo>
                    <a:lnTo>
                      <a:pt x="3683" y="1153"/>
                    </a:lnTo>
                    <a:lnTo>
                      <a:pt x="3629" y="1107"/>
                    </a:lnTo>
                    <a:lnTo>
                      <a:pt x="3575" y="1062"/>
                    </a:lnTo>
                    <a:lnTo>
                      <a:pt x="3520" y="1018"/>
                    </a:lnTo>
                    <a:lnTo>
                      <a:pt x="3464" y="976"/>
                    </a:lnTo>
                    <a:lnTo>
                      <a:pt x="3407" y="934"/>
                    </a:lnTo>
                    <a:lnTo>
                      <a:pt x="3350" y="895"/>
                    </a:lnTo>
                    <a:lnTo>
                      <a:pt x="3293" y="856"/>
                    </a:lnTo>
                    <a:lnTo>
                      <a:pt x="3236" y="819"/>
                    </a:lnTo>
                    <a:lnTo>
                      <a:pt x="3178" y="781"/>
                    </a:lnTo>
                    <a:lnTo>
                      <a:pt x="3119" y="745"/>
                    </a:lnTo>
                    <a:lnTo>
                      <a:pt x="3061" y="711"/>
                    </a:lnTo>
                    <a:lnTo>
                      <a:pt x="3002" y="678"/>
                    </a:lnTo>
                    <a:lnTo>
                      <a:pt x="2942" y="646"/>
                    </a:lnTo>
                    <a:lnTo>
                      <a:pt x="2884" y="615"/>
                    </a:lnTo>
                    <a:lnTo>
                      <a:pt x="2824" y="583"/>
                    </a:lnTo>
                    <a:lnTo>
                      <a:pt x="2764" y="555"/>
                    </a:lnTo>
                    <a:lnTo>
                      <a:pt x="2704" y="526"/>
                    </a:lnTo>
                    <a:lnTo>
                      <a:pt x="2644" y="499"/>
                    </a:lnTo>
                    <a:lnTo>
                      <a:pt x="2522" y="447"/>
                    </a:lnTo>
                    <a:lnTo>
                      <a:pt x="2402" y="399"/>
                    </a:lnTo>
                    <a:lnTo>
                      <a:pt x="2281" y="354"/>
                    </a:lnTo>
                    <a:lnTo>
                      <a:pt x="2161" y="312"/>
                    </a:lnTo>
                    <a:lnTo>
                      <a:pt x="2041" y="274"/>
                    </a:lnTo>
                    <a:lnTo>
                      <a:pt x="1922" y="240"/>
                    </a:lnTo>
                    <a:lnTo>
                      <a:pt x="1804" y="207"/>
                    </a:lnTo>
                    <a:lnTo>
                      <a:pt x="1687" y="178"/>
                    </a:lnTo>
                    <a:lnTo>
                      <a:pt x="1572" y="151"/>
                    </a:lnTo>
                    <a:lnTo>
                      <a:pt x="1458" y="129"/>
                    </a:lnTo>
                    <a:lnTo>
                      <a:pt x="1345" y="108"/>
                    </a:lnTo>
                    <a:lnTo>
                      <a:pt x="1236" y="88"/>
                    </a:lnTo>
                    <a:lnTo>
                      <a:pt x="1128" y="72"/>
                    </a:lnTo>
                    <a:lnTo>
                      <a:pt x="1023" y="57"/>
                    </a:lnTo>
                    <a:lnTo>
                      <a:pt x="921" y="45"/>
                    </a:lnTo>
                    <a:lnTo>
                      <a:pt x="822" y="34"/>
                    </a:lnTo>
                    <a:lnTo>
                      <a:pt x="726" y="25"/>
                    </a:lnTo>
                    <a:lnTo>
                      <a:pt x="634" y="18"/>
                    </a:lnTo>
                    <a:lnTo>
                      <a:pt x="546" y="12"/>
                    </a:lnTo>
                    <a:lnTo>
                      <a:pt x="462" y="7"/>
                    </a:lnTo>
                    <a:lnTo>
                      <a:pt x="381" y="4"/>
                    </a:lnTo>
                    <a:lnTo>
                      <a:pt x="234" y="0"/>
                    </a:lnTo>
                    <a:close/>
                    <a:moveTo>
                      <a:pt x="153" y="0"/>
                    </a:moveTo>
                    <a:lnTo>
                      <a:pt x="144" y="0"/>
                    </a:lnTo>
                    <a:lnTo>
                      <a:pt x="144" y="0"/>
                    </a:lnTo>
                    <a:lnTo>
                      <a:pt x="66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74" y="0"/>
                <a:ext cx="3683" cy="1763"/>
              </a:xfrm>
              <a:custGeom>
                <a:avLst/>
                <a:gdLst>
                  <a:gd name="T0" fmla="*/ 147 w 3683"/>
                  <a:gd name="T1" fmla="*/ 0 h 1763"/>
                  <a:gd name="T2" fmla="*/ 73 w 3683"/>
                  <a:gd name="T3" fmla="*/ 1 h 1763"/>
                  <a:gd name="T4" fmla="*/ 0 w 3683"/>
                  <a:gd name="T5" fmla="*/ 4 h 1763"/>
                  <a:gd name="T6" fmla="*/ 256 w 3683"/>
                  <a:gd name="T7" fmla="*/ 15 h 1763"/>
                  <a:gd name="T8" fmla="*/ 501 w 3683"/>
                  <a:gd name="T9" fmla="*/ 33 h 1763"/>
                  <a:gd name="T10" fmla="*/ 735 w 3683"/>
                  <a:gd name="T11" fmla="*/ 60 h 1763"/>
                  <a:gd name="T12" fmla="*/ 957 w 3683"/>
                  <a:gd name="T13" fmla="*/ 94 h 1763"/>
                  <a:gd name="T14" fmla="*/ 1170 w 3683"/>
                  <a:gd name="T15" fmla="*/ 135 h 1763"/>
                  <a:gd name="T16" fmla="*/ 1372 w 3683"/>
                  <a:gd name="T17" fmla="*/ 181 h 1763"/>
                  <a:gd name="T18" fmla="*/ 1564 w 3683"/>
                  <a:gd name="T19" fmla="*/ 234 h 1763"/>
                  <a:gd name="T20" fmla="*/ 1746 w 3683"/>
                  <a:gd name="T21" fmla="*/ 292 h 1763"/>
                  <a:gd name="T22" fmla="*/ 1918 w 3683"/>
                  <a:gd name="T23" fmla="*/ 355 h 1763"/>
                  <a:gd name="T24" fmla="*/ 2081 w 3683"/>
                  <a:gd name="T25" fmla="*/ 421 h 1763"/>
                  <a:gd name="T26" fmla="*/ 2234 w 3683"/>
                  <a:gd name="T27" fmla="*/ 492 h 1763"/>
                  <a:gd name="T28" fmla="*/ 2380 w 3683"/>
                  <a:gd name="T29" fmla="*/ 564 h 1763"/>
                  <a:gd name="T30" fmla="*/ 2515 w 3683"/>
                  <a:gd name="T31" fmla="*/ 639 h 1763"/>
                  <a:gd name="T32" fmla="*/ 2642 w 3683"/>
                  <a:gd name="T33" fmla="*/ 717 h 1763"/>
                  <a:gd name="T34" fmla="*/ 2761 w 3683"/>
                  <a:gd name="T35" fmla="*/ 795 h 1763"/>
                  <a:gd name="T36" fmla="*/ 2872 w 3683"/>
                  <a:gd name="T37" fmla="*/ 873 h 1763"/>
                  <a:gd name="T38" fmla="*/ 2974 w 3683"/>
                  <a:gd name="T39" fmla="*/ 952 h 1763"/>
                  <a:gd name="T40" fmla="*/ 3068 w 3683"/>
                  <a:gd name="T41" fmla="*/ 1030 h 1763"/>
                  <a:gd name="T42" fmla="*/ 3155 w 3683"/>
                  <a:gd name="T43" fmla="*/ 1108 h 1763"/>
                  <a:gd name="T44" fmla="*/ 3233 w 3683"/>
                  <a:gd name="T45" fmla="*/ 1183 h 1763"/>
                  <a:gd name="T46" fmla="*/ 3371 w 3683"/>
                  <a:gd name="T47" fmla="*/ 1329 h 1763"/>
                  <a:gd name="T48" fmla="*/ 3481 w 3683"/>
                  <a:gd name="T49" fmla="*/ 1459 h 1763"/>
                  <a:gd name="T50" fmla="*/ 3566 w 3683"/>
                  <a:gd name="T51" fmla="*/ 1573 h 1763"/>
                  <a:gd name="T52" fmla="*/ 3626 w 3683"/>
                  <a:gd name="T53" fmla="*/ 1664 h 1763"/>
                  <a:gd name="T54" fmla="*/ 3665 w 3683"/>
                  <a:gd name="T55" fmla="*/ 1729 h 1763"/>
                  <a:gd name="T56" fmla="*/ 3683 w 3683"/>
                  <a:gd name="T57" fmla="*/ 1153 h 1763"/>
                  <a:gd name="T58" fmla="*/ 3629 w 3683"/>
                  <a:gd name="T59" fmla="*/ 1107 h 1763"/>
                  <a:gd name="T60" fmla="*/ 3520 w 3683"/>
                  <a:gd name="T61" fmla="*/ 1018 h 1763"/>
                  <a:gd name="T62" fmla="*/ 3407 w 3683"/>
                  <a:gd name="T63" fmla="*/ 934 h 1763"/>
                  <a:gd name="T64" fmla="*/ 3293 w 3683"/>
                  <a:gd name="T65" fmla="*/ 856 h 1763"/>
                  <a:gd name="T66" fmla="*/ 3178 w 3683"/>
                  <a:gd name="T67" fmla="*/ 781 h 1763"/>
                  <a:gd name="T68" fmla="*/ 3061 w 3683"/>
                  <a:gd name="T69" fmla="*/ 711 h 1763"/>
                  <a:gd name="T70" fmla="*/ 2942 w 3683"/>
                  <a:gd name="T71" fmla="*/ 646 h 1763"/>
                  <a:gd name="T72" fmla="*/ 2824 w 3683"/>
                  <a:gd name="T73" fmla="*/ 583 h 1763"/>
                  <a:gd name="T74" fmla="*/ 2704 w 3683"/>
                  <a:gd name="T75" fmla="*/ 526 h 1763"/>
                  <a:gd name="T76" fmla="*/ 2522 w 3683"/>
                  <a:gd name="T77" fmla="*/ 447 h 1763"/>
                  <a:gd name="T78" fmla="*/ 2281 w 3683"/>
                  <a:gd name="T79" fmla="*/ 354 h 1763"/>
                  <a:gd name="T80" fmla="*/ 2041 w 3683"/>
                  <a:gd name="T81" fmla="*/ 274 h 1763"/>
                  <a:gd name="T82" fmla="*/ 1804 w 3683"/>
                  <a:gd name="T83" fmla="*/ 207 h 1763"/>
                  <a:gd name="T84" fmla="*/ 1572 w 3683"/>
                  <a:gd name="T85" fmla="*/ 151 h 1763"/>
                  <a:gd name="T86" fmla="*/ 1345 w 3683"/>
                  <a:gd name="T87" fmla="*/ 108 h 1763"/>
                  <a:gd name="T88" fmla="*/ 1128 w 3683"/>
                  <a:gd name="T89" fmla="*/ 72 h 1763"/>
                  <a:gd name="T90" fmla="*/ 921 w 3683"/>
                  <a:gd name="T91" fmla="*/ 45 h 1763"/>
                  <a:gd name="T92" fmla="*/ 726 w 3683"/>
                  <a:gd name="T93" fmla="*/ 25 h 1763"/>
                  <a:gd name="T94" fmla="*/ 546 w 3683"/>
                  <a:gd name="T95" fmla="*/ 12 h 1763"/>
                  <a:gd name="T96" fmla="*/ 381 w 3683"/>
                  <a:gd name="T97" fmla="*/ 4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83" h="1763">
                    <a:moveTo>
                      <a:pt x="234" y="0"/>
                    </a:moveTo>
                    <a:lnTo>
                      <a:pt x="147" y="0"/>
                    </a:lnTo>
                    <a:lnTo>
                      <a:pt x="147" y="0"/>
                    </a:lnTo>
                    <a:lnTo>
                      <a:pt x="7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29" y="9"/>
                    </a:lnTo>
                    <a:lnTo>
                      <a:pt x="256" y="15"/>
                    </a:lnTo>
                    <a:lnTo>
                      <a:pt x="379" y="22"/>
                    </a:lnTo>
                    <a:lnTo>
                      <a:pt x="501" y="33"/>
                    </a:lnTo>
                    <a:lnTo>
                      <a:pt x="619" y="45"/>
                    </a:lnTo>
                    <a:lnTo>
                      <a:pt x="735" y="60"/>
                    </a:lnTo>
                    <a:lnTo>
                      <a:pt x="847" y="76"/>
                    </a:lnTo>
                    <a:lnTo>
                      <a:pt x="957" y="94"/>
                    </a:lnTo>
                    <a:lnTo>
                      <a:pt x="1065" y="114"/>
                    </a:lnTo>
                    <a:lnTo>
                      <a:pt x="1170" y="135"/>
                    </a:lnTo>
                    <a:lnTo>
                      <a:pt x="1272" y="157"/>
                    </a:lnTo>
                    <a:lnTo>
                      <a:pt x="1372" y="181"/>
                    </a:lnTo>
                    <a:lnTo>
                      <a:pt x="1470" y="207"/>
                    </a:lnTo>
                    <a:lnTo>
                      <a:pt x="1564" y="234"/>
                    </a:lnTo>
                    <a:lnTo>
                      <a:pt x="1657" y="262"/>
                    </a:lnTo>
                    <a:lnTo>
                      <a:pt x="1746" y="292"/>
                    </a:lnTo>
                    <a:lnTo>
                      <a:pt x="1834" y="322"/>
                    </a:lnTo>
                    <a:lnTo>
                      <a:pt x="1918" y="355"/>
                    </a:lnTo>
                    <a:lnTo>
                      <a:pt x="2002" y="388"/>
                    </a:lnTo>
                    <a:lnTo>
                      <a:pt x="2081" y="421"/>
                    </a:lnTo>
                    <a:lnTo>
                      <a:pt x="2159" y="456"/>
                    </a:lnTo>
                    <a:lnTo>
                      <a:pt x="2234" y="492"/>
                    </a:lnTo>
                    <a:lnTo>
                      <a:pt x="2308" y="528"/>
                    </a:lnTo>
                    <a:lnTo>
                      <a:pt x="2380" y="564"/>
                    </a:lnTo>
                    <a:lnTo>
                      <a:pt x="2449" y="601"/>
                    </a:lnTo>
                    <a:lnTo>
                      <a:pt x="2515" y="639"/>
                    </a:lnTo>
                    <a:lnTo>
                      <a:pt x="2579" y="678"/>
                    </a:lnTo>
                    <a:lnTo>
                      <a:pt x="2642" y="717"/>
                    </a:lnTo>
                    <a:lnTo>
                      <a:pt x="2702" y="756"/>
                    </a:lnTo>
                    <a:lnTo>
                      <a:pt x="2761" y="795"/>
                    </a:lnTo>
                    <a:lnTo>
                      <a:pt x="2816" y="834"/>
                    </a:lnTo>
                    <a:lnTo>
                      <a:pt x="2872" y="873"/>
                    </a:lnTo>
                    <a:lnTo>
                      <a:pt x="2923" y="913"/>
                    </a:lnTo>
                    <a:lnTo>
                      <a:pt x="2974" y="952"/>
                    </a:lnTo>
                    <a:lnTo>
                      <a:pt x="3022" y="991"/>
                    </a:lnTo>
                    <a:lnTo>
                      <a:pt x="3068" y="1030"/>
                    </a:lnTo>
                    <a:lnTo>
                      <a:pt x="3112" y="1069"/>
                    </a:lnTo>
                    <a:lnTo>
                      <a:pt x="3155" y="1108"/>
                    </a:lnTo>
                    <a:lnTo>
                      <a:pt x="3196" y="1146"/>
                    </a:lnTo>
                    <a:lnTo>
                      <a:pt x="3233" y="1183"/>
                    </a:lnTo>
                    <a:lnTo>
                      <a:pt x="3307" y="1257"/>
                    </a:lnTo>
                    <a:lnTo>
                      <a:pt x="3371" y="1329"/>
                    </a:lnTo>
                    <a:lnTo>
                      <a:pt x="3430" y="1396"/>
                    </a:lnTo>
                    <a:lnTo>
                      <a:pt x="3481" y="1459"/>
                    </a:lnTo>
                    <a:lnTo>
                      <a:pt x="3527" y="1519"/>
                    </a:lnTo>
                    <a:lnTo>
                      <a:pt x="3566" y="1573"/>
                    </a:lnTo>
                    <a:lnTo>
                      <a:pt x="3599" y="1622"/>
                    </a:lnTo>
                    <a:lnTo>
                      <a:pt x="3626" y="1664"/>
                    </a:lnTo>
                    <a:lnTo>
                      <a:pt x="3649" y="1700"/>
                    </a:lnTo>
                    <a:lnTo>
                      <a:pt x="3665" y="1729"/>
                    </a:lnTo>
                    <a:lnTo>
                      <a:pt x="3683" y="1763"/>
                    </a:lnTo>
                    <a:lnTo>
                      <a:pt x="3683" y="1153"/>
                    </a:lnTo>
                    <a:lnTo>
                      <a:pt x="3683" y="1153"/>
                    </a:lnTo>
                    <a:lnTo>
                      <a:pt x="3629" y="1107"/>
                    </a:lnTo>
                    <a:lnTo>
                      <a:pt x="3575" y="1062"/>
                    </a:lnTo>
                    <a:lnTo>
                      <a:pt x="3520" y="1018"/>
                    </a:lnTo>
                    <a:lnTo>
                      <a:pt x="3464" y="976"/>
                    </a:lnTo>
                    <a:lnTo>
                      <a:pt x="3407" y="934"/>
                    </a:lnTo>
                    <a:lnTo>
                      <a:pt x="3350" y="895"/>
                    </a:lnTo>
                    <a:lnTo>
                      <a:pt x="3293" y="856"/>
                    </a:lnTo>
                    <a:lnTo>
                      <a:pt x="3236" y="819"/>
                    </a:lnTo>
                    <a:lnTo>
                      <a:pt x="3178" y="781"/>
                    </a:lnTo>
                    <a:lnTo>
                      <a:pt x="3119" y="745"/>
                    </a:lnTo>
                    <a:lnTo>
                      <a:pt x="3061" y="711"/>
                    </a:lnTo>
                    <a:lnTo>
                      <a:pt x="3002" y="678"/>
                    </a:lnTo>
                    <a:lnTo>
                      <a:pt x="2942" y="646"/>
                    </a:lnTo>
                    <a:lnTo>
                      <a:pt x="2884" y="615"/>
                    </a:lnTo>
                    <a:lnTo>
                      <a:pt x="2824" y="583"/>
                    </a:lnTo>
                    <a:lnTo>
                      <a:pt x="2764" y="555"/>
                    </a:lnTo>
                    <a:lnTo>
                      <a:pt x="2704" y="526"/>
                    </a:lnTo>
                    <a:lnTo>
                      <a:pt x="2644" y="499"/>
                    </a:lnTo>
                    <a:lnTo>
                      <a:pt x="2522" y="447"/>
                    </a:lnTo>
                    <a:lnTo>
                      <a:pt x="2402" y="399"/>
                    </a:lnTo>
                    <a:lnTo>
                      <a:pt x="2281" y="354"/>
                    </a:lnTo>
                    <a:lnTo>
                      <a:pt x="2161" y="312"/>
                    </a:lnTo>
                    <a:lnTo>
                      <a:pt x="2041" y="274"/>
                    </a:lnTo>
                    <a:lnTo>
                      <a:pt x="1922" y="240"/>
                    </a:lnTo>
                    <a:lnTo>
                      <a:pt x="1804" y="207"/>
                    </a:lnTo>
                    <a:lnTo>
                      <a:pt x="1687" y="178"/>
                    </a:lnTo>
                    <a:lnTo>
                      <a:pt x="1572" y="151"/>
                    </a:lnTo>
                    <a:lnTo>
                      <a:pt x="1458" y="129"/>
                    </a:lnTo>
                    <a:lnTo>
                      <a:pt x="1345" y="108"/>
                    </a:lnTo>
                    <a:lnTo>
                      <a:pt x="1236" y="88"/>
                    </a:lnTo>
                    <a:lnTo>
                      <a:pt x="1128" y="72"/>
                    </a:lnTo>
                    <a:lnTo>
                      <a:pt x="1023" y="57"/>
                    </a:lnTo>
                    <a:lnTo>
                      <a:pt x="921" y="45"/>
                    </a:lnTo>
                    <a:lnTo>
                      <a:pt x="822" y="34"/>
                    </a:lnTo>
                    <a:lnTo>
                      <a:pt x="726" y="25"/>
                    </a:lnTo>
                    <a:lnTo>
                      <a:pt x="634" y="18"/>
                    </a:lnTo>
                    <a:lnTo>
                      <a:pt x="546" y="12"/>
                    </a:lnTo>
                    <a:lnTo>
                      <a:pt x="462" y="7"/>
                    </a:lnTo>
                    <a:lnTo>
                      <a:pt x="381" y="4"/>
                    </a:lnTo>
                    <a:lnTo>
                      <a:pt x="2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0" y="0"/>
                <a:ext cx="124" cy="0"/>
              </a:xfrm>
              <a:custGeom>
                <a:avLst/>
                <a:gdLst>
                  <a:gd name="T0" fmla="*/ 87 w 124"/>
                  <a:gd name="T1" fmla="*/ 78 w 124"/>
                  <a:gd name="T2" fmla="*/ 78 w 124"/>
                  <a:gd name="T3" fmla="*/ 0 w 124"/>
                  <a:gd name="T4" fmla="*/ 81 w 124"/>
                  <a:gd name="T5" fmla="*/ 81 w 124"/>
                  <a:gd name="T6" fmla="*/ 124 w 124"/>
                  <a:gd name="T7" fmla="*/ 124 w 124"/>
                  <a:gd name="T8" fmla="*/ 87 w 1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24">
                    <a:moveTo>
                      <a:pt x="87" y="0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899" y="3"/>
                <a:ext cx="175" cy="7"/>
              </a:xfrm>
              <a:custGeom>
                <a:avLst/>
                <a:gdLst>
                  <a:gd name="T0" fmla="*/ 124 w 175"/>
                  <a:gd name="T1" fmla="*/ 0 h 7"/>
                  <a:gd name="T2" fmla="*/ 124 w 175"/>
                  <a:gd name="T3" fmla="*/ 0 h 7"/>
                  <a:gd name="T4" fmla="*/ 31 w 175"/>
                  <a:gd name="T5" fmla="*/ 4 h 7"/>
                  <a:gd name="T6" fmla="*/ 0 w 175"/>
                  <a:gd name="T7" fmla="*/ 7 h 7"/>
                  <a:gd name="T8" fmla="*/ 0 w 175"/>
                  <a:gd name="T9" fmla="*/ 7 h 7"/>
                  <a:gd name="T10" fmla="*/ 46 w 175"/>
                  <a:gd name="T11" fmla="*/ 7 h 7"/>
                  <a:gd name="T12" fmla="*/ 46 w 175"/>
                  <a:gd name="T13" fmla="*/ 7 h 7"/>
                  <a:gd name="T14" fmla="*/ 175 w 175"/>
                  <a:gd name="T15" fmla="*/ 1 h 7"/>
                  <a:gd name="T16" fmla="*/ 175 w 175"/>
                  <a:gd name="T17" fmla="*/ 1 h 7"/>
                  <a:gd name="T18" fmla="*/ 124 w 175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7">
                    <a:moveTo>
                      <a:pt x="124" y="0"/>
                    </a:moveTo>
                    <a:lnTo>
                      <a:pt x="124" y="0"/>
                    </a:lnTo>
                    <a:lnTo>
                      <a:pt x="3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175" y="1"/>
                    </a:lnTo>
                    <a:lnTo>
                      <a:pt x="175" y="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8FB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899" y="3"/>
                <a:ext cx="175" cy="7"/>
              </a:xfrm>
              <a:custGeom>
                <a:avLst/>
                <a:gdLst>
                  <a:gd name="T0" fmla="*/ 124 w 175"/>
                  <a:gd name="T1" fmla="*/ 0 h 7"/>
                  <a:gd name="T2" fmla="*/ 124 w 175"/>
                  <a:gd name="T3" fmla="*/ 0 h 7"/>
                  <a:gd name="T4" fmla="*/ 31 w 175"/>
                  <a:gd name="T5" fmla="*/ 4 h 7"/>
                  <a:gd name="T6" fmla="*/ 0 w 175"/>
                  <a:gd name="T7" fmla="*/ 7 h 7"/>
                  <a:gd name="T8" fmla="*/ 0 w 175"/>
                  <a:gd name="T9" fmla="*/ 7 h 7"/>
                  <a:gd name="T10" fmla="*/ 46 w 175"/>
                  <a:gd name="T11" fmla="*/ 7 h 7"/>
                  <a:gd name="T12" fmla="*/ 46 w 175"/>
                  <a:gd name="T13" fmla="*/ 7 h 7"/>
                  <a:gd name="T14" fmla="*/ 175 w 175"/>
                  <a:gd name="T15" fmla="*/ 1 h 7"/>
                  <a:gd name="T16" fmla="*/ 175 w 175"/>
                  <a:gd name="T17" fmla="*/ 1 h 7"/>
                  <a:gd name="T18" fmla="*/ 124 w 175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7">
                    <a:moveTo>
                      <a:pt x="124" y="0"/>
                    </a:moveTo>
                    <a:lnTo>
                      <a:pt x="124" y="0"/>
                    </a:lnTo>
                    <a:lnTo>
                      <a:pt x="3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175" y="1"/>
                    </a:lnTo>
                    <a:lnTo>
                      <a:pt x="175" y="1"/>
                    </a:lnTo>
                    <a:lnTo>
                      <a:pt x="1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2023" y="0"/>
                <a:ext cx="285" cy="4"/>
              </a:xfrm>
              <a:custGeom>
                <a:avLst/>
                <a:gdLst>
                  <a:gd name="T0" fmla="*/ 198 w 285"/>
                  <a:gd name="T1" fmla="*/ 0 h 4"/>
                  <a:gd name="T2" fmla="*/ 117 w 285"/>
                  <a:gd name="T3" fmla="*/ 0 h 4"/>
                  <a:gd name="T4" fmla="*/ 117 w 285"/>
                  <a:gd name="T5" fmla="*/ 0 h 4"/>
                  <a:gd name="T6" fmla="*/ 0 w 285"/>
                  <a:gd name="T7" fmla="*/ 3 h 4"/>
                  <a:gd name="T8" fmla="*/ 0 w 285"/>
                  <a:gd name="T9" fmla="*/ 3 h 4"/>
                  <a:gd name="T10" fmla="*/ 51 w 285"/>
                  <a:gd name="T11" fmla="*/ 4 h 4"/>
                  <a:gd name="T12" fmla="*/ 51 w 285"/>
                  <a:gd name="T13" fmla="*/ 4 h 4"/>
                  <a:gd name="T14" fmla="*/ 124 w 285"/>
                  <a:gd name="T15" fmla="*/ 1 h 4"/>
                  <a:gd name="T16" fmla="*/ 198 w 285"/>
                  <a:gd name="T17" fmla="*/ 0 h 4"/>
                  <a:gd name="T18" fmla="*/ 241 w 285"/>
                  <a:gd name="T19" fmla="*/ 0 h 4"/>
                  <a:gd name="T20" fmla="*/ 241 w 285"/>
                  <a:gd name="T21" fmla="*/ 0 h 4"/>
                  <a:gd name="T22" fmla="*/ 198 w 285"/>
                  <a:gd name="T23" fmla="*/ 0 h 4"/>
                  <a:gd name="T24" fmla="*/ 285 w 285"/>
                  <a:gd name="T25" fmla="*/ 0 h 4"/>
                  <a:gd name="T26" fmla="*/ 285 w 285"/>
                  <a:gd name="T27" fmla="*/ 0 h 4"/>
                  <a:gd name="T28" fmla="*/ 241 w 285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5" h="4">
                    <a:moveTo>
                      <a:pt x="198" y="0"/>
                    </a:moveTo>
                    <a:lnTo>
                      <a:pt x="117" y="0"/>
                    </a:lnTo>
                    <a:lnTo>
                      <a:pt x="117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124" y="1"/>
                    </a:lnTo>
                    <a:lnTo>
                      <a:pt x="198" y="0"/>
                    </a:lnTo>
                    <a:close/>
                    <a:moveTo>
                      <a:pt x="241" y="0"/>
                    </a:moveTo>
                    <a:lnTo>
                      <a:pt x="241" y="0"/>
                    </a:lnTo>
                    <a:lnTo>
                      <a:pt x="198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569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023" y="0"/>
                <a:ext cx="198" cy="4"/>
              </a:xfrm>
              <a:custGeom>
                <a:avLst/>
                <a:gdLst>
                  <a:gd name="T0" fmla="*/ 198 w 198"/>
                  <a:gd name="T1" fmla="*/ 0 h 4"/>
                  <a:gd name="T2" fmla="*/ 117 w 198"/>
                  <a:gd name="T3" fmla="*/ 0 h 4"/>
                  <a:gd name="T4" fmla="*/ 117 w 198"/>
                  <a:gd name="T5" fmla="*/ 0 h 4"/>
                  <a:gd name="T6" fmla="*/ 0 w 198"/>
                  <a:gd name="T7" fmla="*/ 3 h 4"/>
                  <a:gd name="T8" fmla="*/ 0 w 198"/>
                  <a:gd name="T9" fmla="*/ 3 h 4"/>
                  <a:gd name="T10" fmla="*/ 51 w 198"/>
                  <a:gd name="T11" fmla="*/ 4 h 4"/>
                  <a:gd name="T12" fmla="*/ 51 w 198"/>
                  <a:gd name="T13" fmla="*/ 4 h 4"/>
                  <a:gd name="T14" fmla="*/ 124 w 198"/>
                  <a:gd name="T15" fmla="*/ 1 h 4"/>
                  <a:gd name="T16" fmla="*/ 198 w 19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">
                    <a:moveTo>
                      <a:pt x="198" y="0"/>
                    </a:moveTo>
                    <a:lnTo>
                      <a:pt x="117" y="0"/>
                    </a:lnTo>
                    <a:lnTo>
                      <a:pt x="117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124" y="1"/>
                    </a:lnTo>
                    <a:lnTo>
                      <a:pt x="1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221" y="0"/>
                <a:ext cx="87" cy="0"/>
              </a:xfrm>
              <a:custGeom>
                <a:avLst/>
                <a:gdLst>
                  <a:gd name="T0" fmla="*/ 43 w 87"/>
                  <a:gd name="T1" fmla="*/ 43 w 87"/>
                  <a:gd name="T2" fmla="*/ 0 w 87"/>
                  <a:gd name="T3" fmla="*/ 87 w 87"/>
                  <a:gd name="T4" fmla="*/ 87 w 87"/>
                  <a:gd name="T5" fmla="*/ 43 w 8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87">
                    <a:moveTo>
                      <a:pt x="43" y="0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0" y="0"/>
                <a:ext cx="1972" cy="474"/>
              </a:xfrm>
              <a:custGeom>
                <a:avLst/>
                <a:gdLst>
                  <a:gd name="T0" fmla="*/ 0 w 1972"/>
                  <a:gd name="T1" fmla="*/ 208 h 474"/>
                  <a:gd name="T2" fmla="*/ 0 w 1972"/>
                  <a:gd name="T3" fmla="*/ 208 h 474"/>
                  <a:gd name="T4" fmla="*/ 46 w 1972"/>
                  <a:gd name="T5" fmla="*/ 199 h 474"/>
                  <a:gd name="T6" fmla="*/ 175 w 1972"/>
                  <a:gd name="T7" fmla="*/ 174 h 474"/>
                  <a:gd name="T8" fmla="*/ 268 w 1972"/>
                  <a:gd name="T9" fmla="*/ 157 h 474"/>
                  <a:gd name="T10" fmla="*/ 376 w 1972"/>
                  <a:gd name="T11" fmla="*/ 139 h 474"/>
                  <a:gd name="T12" fmla="*/ 498 w 1972"/>
                  <a:gd name="T13" fmla="*/ 120 h 474"/>
                  <a:gd name="T14" fmla="*/ 633 w 1972"/>
                  <a:gd name="T15" fmla="*/ 99 h 474"/>
                  <a:gd name="T16" fmla="*/ 780 w 1972"/>
                  <a:gd name="T17" fmla="*/ 79 h 474"/>
                  <a:gd name="T18" fmla="*/ 934 w 1972"/>
                  <a:gd name="T19" fmla="*/ 60 h 474"/>
                  <a:gd name="T20" fmla="*/ 1098 w 1972"/>
                  <a:gd name="T21" fmla="*/ 42 h 474"/>
                  <a:gd name="T22" fmla="*/ 1267 w 1972"/>
                  <a:gd name="T23" fmla="*/ 27 h 474"/>
                  <a:gd name="T24" fmla="*/ 1441 w 1972"/>
                  <a:gd name="T25" fmla="*/ 15 h 474"/>
                  <a:gd name="T26" fmla="*/ 1528 w 1972"/>
                  <a:gd name="T27" fmla="*/ 10 h 474"/>
                  <a:gd name="T28" fmla="*/ 1617 w 1972"/>
                  <a:gd name="T29" fmla="*/ 6 h 474"/>
                  <a:gd name="T30" fmla="*/ 1707 w 1972"/>
                  <a:gd name="T31" fmla="*/ 3 h 474"/>
                  <a:gd name="T32" fmla="*/ 1795 w 1972"/>
                  <a:gd name="T33" fmla="*/ 1 h 474"/>
                  <a:gd name="T34" fmla="*/ 1884 w 1972"/>
                  <a:gd name="T35" fmla="*/ 0 h 474"/>
                  <a:gd name="T36" fmla="*/ 1972 w 1972"/>
                  <a:gd name="T37" fmla="*/ 1 h 474"/>
                  <a:gd name="T38" fmla="*/ 1972 w 1972"/>
                  <a:gd name="T39" fmla="*/ 1 h 474"/>
                  <a:gd name="T40" fmla="*/ 1928 w 1972"/>
                  <a:gd name="T41" fmla="*/ 3 h 474"/>
                  <a:gd name="T42" fmla="*/ 1876 w 1972"/>
                  <a:gd name="T43" fmla="*/ 6 h 474"/>
                  <a:gd name="T44" fmla="*/ 1804 w 1972"/>
                  <a:gd name="T45" fmla="*/ 12 h 474"/>
                  <a:gd name="T46" fmla="*/ 1716 w 1972"/>
                  <a:gd name="T47" fmla="*/ 19 h 474"/>
                  <a:gd name="T48" fmla="*/ 1612 w 1972"/>
                  <a:gd name="T49" fmla="*/ 31 h 474"/>
                  <a:gd name="T50" fmla="*/ 1492 w 1972"/>
                  <a:gd name="T51" fmla="*/ 48 h 474"/>
                  <a:gd name="T52" fmla="*/ 1360 w 1972"/>
                  <a:gd name="T53" fmla="*/ 69 h 474"/>
                  <a:gd name="T54" fmla="*/ 1290 w 1972"/>
                  <a:gd name="T55" fmla="*/ 81 h 474"/>
                  <a:gd name="T56" fmla="*/ 1218 w 1972"/>
                  <a:gd name="T57" fmla="*/ 94 h 474"/>
                  <a:gd name="T58" fmla="*/ 1141 w 1972"/>
                  <a:gd name="T59" fmla="*/ 109 h 474"/>
                  <a:gd name="T60" fmla="*/ 1063 w 1972"/>
                  <a:gd name="T61" fmla="*/ 126 h 474"/>
                  <a:gd name="T62" fmla="*/ 982 w 1972"/>
                  <a:gd name="T63" fmla="*/ 144 h 474"/>
                  <a:gd name="T64" fmla="*/ 900 w 1972"/>
                  <a:gd name="T65" fmla="*/ 165 h 474"/>
                  <a:gd name="T66" fmla="*/ 816 w 1972"/>
                  <a:gd name="T67" fmla="*/ 186 h 474"/>
                  <a:gd name="T68" fmla="*/ 730 w 1972"/>
                  <a:gd name="T69" fmla="*/ 210 h 474"/>
                  <a:gd name="T70" fmla="*/ 642 w 1972"/>
                  <a:gd name="T71" fmla="*/ 235 h 474"/>
                  <a:gd name="T72" fmla="*/ 553 w 1972"/>
                  <a:gd name="T73" fmla="*/ 262 h 474"/>
                  <a:gd name="T74" fmla="*/ 463 w 1972"/>
                  <a:gd name="T75" fmla="*/ 292 h 474"/>
                  <a:gd name="T76" fmla="*/ 372 w 1972"/>
                  <a:gd name="T77" fmla="*/ 324 h 474"/>
                  <a:gd name="T78" fmla="*/ 279 w 1972"/>
                  <a:gd name="T79" fmla="*/ 358 h 474"/>
                  <a:gd name="T80" fmla="*/ 187 w 1972"/>
                  <a:gd name="T81" fmla="*/ 394 h 474"/>
                  <a:gd name="T82" fmla="*/ 93 w 1972"/>
                  <a:gd name="T83" fmla="*/ 433 h 474"/>
                  <a:gd name="T84" fmla="*/ 0 w 1972"/>
                  <a:gd name="T85" fmla="*/ 474 h 474"/>
                  <a:gd name="T86" fmla="*/ 0 w 1972"/>
                  <a:gd name="T87" fmla="*/ 208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72" h="474">
                    <a:moveTo>
                      <a:pt x="0" y="208"/>
                    </a:moveTo>
                    <a:lnTo>
                      <a:pt x="0" y="208"/>
                    </a:lnTo>
                    <a:lnTo>
                      <a:pt x="46" y="199"/>
                    </a:lnTo>
                    <a:lnTo>
                      <a:pt x="175" y="174"/>
                    </a:lnTo>
                    <a:lnTo>
                      <a:pt x="268" y="157"/>
                    </a:lnTo>
                    <a:lnTo>
                      <a:pt x="376" y="139"/>
                    </a:lnTo>
                    <a:lnTo>
                      <a:pt x="498" y="120"/>
                    </a:lnTo>
                    <a:lnTo>
                      <a:pt x="633" y="99"/>
                    </a:lnTo>
                    <a:lnTo>
                      <a:pt x="780" y="79"/>
                    </a:lnTo>
                    <a:lnTo>
                      <a:pt x="934" y="60"/>
                    </a:lnTo>
                    <a:lnTo>
                      <a:pt x="1098" y="42"/>
                    </a:lnTo>
                    <a:lnTo>
                      <a:pt x="1267" y="27"/>
                    </a:lnTo>
                    <a:lnTo>
                      <a:pt x="1441" y="15"/>
                    </a:lnTo>
                    <a:lnTo>
                      <a:pt x="1528" y="10"/>
                    </a:lnTo>
                    <a:lnTo>
                      <a:pt x="1617" y="6"/>
                    </a:lnTo>
                    <a:lnTo>
                      <a:pt x="1707" y="3"/>
                    </a:lnTo>
                    <a:lnTo>
                      <a:pt x="1795" y="1"/>
                    </a:lnTo>
                    <a:lnTo>
                      <a:pt x="1884" y="0"/>
                    </a:lnTo>
                    <a:lnTo>
                      <a:pt x="1972" y="1"/>
                    </a:lnTo>
                    <a:lnTo>
                      <a:pt x="1972" y="1"/>
                    </a:lnTo>
                    <a:lnTo>
                      <a:pt x="1928" y="3"/>
                    </a:lnTo>
                    <a:lnTo>
                      <a:pt x="1876" y="6"/>
                    </a:lnTo>
                    <a:lnTo>
                      <a:pt x="1804" y="12"/>
                    </a:lnTo>
                    <a:lnTo>
                      <a:pt x="1716" y="19"/>
                    </a:lnTo>
                    <a:lnTo>
                      <a:pt x="1612" y="31"/>
                    </a:lnTo>
                    <a:lnTo>
                      <a:pt x="1492" y="48"/>
                    </a:lnTo>
                    <a:lnTo>
                      <a:pt x="1360" y="69"/>
                    </a:lnTo>
                    <a:lnTo>
                      <a:pt x="1290" y="81"/>
                    </a:lnTo>
                    <a:lnTo>
                      <a:pt x="1218" y="94"/>
                    </a:lnTo>
                    <a:lnTo>
                      <a:pt x="1141" y="109"/>
                    </a:lnTo>
                    <a:lnTo>
                      <a:pt x="1063" y="126"/>
                    </a:lnTo>
                    <a:lnTo>
                      <a:pt x="982" y="144"/>
                    </a:lnTo>
                    <a:lnTo>
                      <a:pt x="900" y="165"/>
                    </a:lnTo>
                    <a:lnTo>
                      <a:pt x="816" y="186"/>
                    </a:lnTo>
                    <a:lnTo>
                      <a:pt x="730" y="210"/>
                    </a:lnTo>
                    <a:lnTo>
                      <a:pt x="642" y="235"/>
                    </a:lnTo>
                    <a:lnTo>
                      <a:pt x="553" y="262"/>
                    </a:lnTo>
                    <a:lnTo>
                      <a:pt x="463" y="292"/>
                    </a:lnTo>
                    <a:lnTo>
                      <a:pt x="372" y="324"/>
                    </a:lnTo>
                    <a:lnTo>
                      <a:pt x="279" y="358"/>
                    </a:lnTo>
                    <a:lnTo>
                      <a:pt x="187" y="394"/>
                    </a:lnTo>
                    <a:lnTo>
                      <a:pt x="93" y="433"/>
                    </a:lnTo>
                    <a:lnTo>
                      <a:pt x="0" y="474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0" y="6"/>
                <a:ext cx="2015" cy="534"/>
              </a:xfrm>
              <a:custGeom>
                <a:avLst/>
                <a:gdLst>
                  <a:gd name="T0" fmla="*/ 0 w 2015"/>
                  <a:gd name="T1" fmla="*/ 534 h 534"/>
                  <a:gd name="T2" fmla="*/ 0 w 2015"/>
                  <a:gd name="T3" fmla="*/ 534 h 534"/>
                  <a:gd name="T4" fmla="*/ 40 w 2015"/>
                  <a:gd name="T5" fmla="*/ 513 h 534"/>
                  <a:gd name="T6" fmla="*/ 91 w 2015"/>
                  <a:gd name="T7" fmla="*/ 489 h 534"/>
                  <a:gd name="T8" fmla="*/ 159 w 2015"/>
                  <a:gd name="T9" fmla="*/ 459 h 534"/>
                  <a:gd name="T10" fmla="*/ 244 w 2015"/>
                  <a:gd name="T11" fmla="*/ 421 h 534"/>
                  <a:gd name="T12" fmla="*/ 345 w 2015"/>
                  <a:gd name="T13" fmla="*/ 379 h 534"/>
                  <a:gd name="T14" fmla="*/ 462 w 2015"/>
                  <a:gd name="T15" fmla="*/ 334 h 534"/>
                  <a:gd name="T16" fmla="*/ 592 w 2015"/>
                  <a:gd name="T17" fmla="*/ 288 h 534"/>
                  <a:gd name="T18" fmla="*/ 661 w 2015"/>
                  <a:gd name="T19" fmla="*/ 264 h 534"/>
                  <a:gd name="T20" fmla="*/ 735 w 2015"/>
                  <a:gd name="T21" fmla="*/ 241 h 534"/>
                  <a:gd name="T22" fmla="*/ 811 w 2015"/>
                  <a:gd name="T23" fmla="*/ 217 h 534"/>
                  <a:gd name="T24" fmla="*/ 891 w 2015"/>
                  <a:gd name="T25" fmla="*/ 193 h 534"/>
                  <a:gd name="T26" fmla="*/ 972 w 2015"/>
                  <a:gd name="T27" fmla="*/ 171 h 534"/>
                  <a:gd name="T28" fmla="*/ 1057 w 2015"/>
                  <a:gd name="T29" fmla="*/ 148 h 534"/>
                  <a:gd name="T30" fmla="*/ 1143 w 2015"/>
                  <a:gd name="T31" fmla="*/ 127 h 534"/>
                  <a:gd name="T32" fmla="*/ 1233 w 2015"/>
                  <a:gd name="T33" fmla="*/ 108 h 534"/>
                  <a:gd name="T34" fmla="*/ 1324 w 2015"/>
                  <a:gd name="T35" fmla="*/ 88 h 534"/>
                  <a:gd name="T36" fmla="*/ 1417 w 2015"/>
                  <a:gd name="T37" fmla="*/ 70 h 534"/>
                  <a:gd name="T38" fmla="*/ 1513 w 2015"/>
                  <a:gd name="T39" fmla="*/ 54 h 534"/>
                  <a:gd name="T40" fmla="*/ 1611 w 2015"/>
                  <a:gd name="T41" fmla="*/ 39 h 534"/>
                  <a:gd name="T42" fmla="*/ 1710 w 2015"/>
                  <a:gd name="T43" fmla="*/ 27 h 534"/>
                  <a:gd name="T44" fmla="*/ 1810 w 2015"/>
                  <a:gd name="T45" fmla="*/ 15 h 534"/>
                  <a:gd name="T46" fmla="*/ 1912 w 2015"/>
                  <a:gd name="T47" fmla="*/ 6 h 534"/>
                  <a:gd name="T48" fmla="*/ 2015 w 2015"/>
                  <a:gd name="T49" fmla="*/ 0 h 534"/>
                  <a:gd name="T50" fmla="*/ 2015 w 2015"/>
                  <a:gd name="T51" fmla="*/ 0 h 534"/>
                  <a:gd name="T52" fmla="*/ 1973 w 2015"/>
                  <a:gd name="T53" fmla="*/ 0 h 534"/>
                  <a:gd name="T54" fmla="*/ 1922 w 2015"/>
                  <a:gd name="T55" fmla="*/ 1 h 534"/>
                  <a:gd name="T56" fmla="*/ 1854 w 2015"/>
                  <a:gd name="T57" fmla="*/ 4 h 534"/>
                  <a:gd name="T58" fmla="*/ 1767 w 2015"/>
                  <a:gd name="T59" fmla="*/ 10 h 534"/>
                  <a:gd name="T60" fmla="*/ 1665 w 2015"/>
                  <a:gd name="T61" fmla="*/ 19 h 534"/>
                  <a:gd name="T62" fmla="*/ 1548 w 2015"/>
                  <a:gd name="T63" fmla="*/ 33 h 534"/>
                  <a:gd name="T64" fmla="*/ 1416 w 2015"/>
                  <a:gd name="T65" fmla="*/ 52 h 534"/>
                  <a:gd name="T66" fmla="*/ 1345 w 2015"/>
                  <a:gd name="T67" fmla="*/ 63 h 534"/>
                  <a:gd name="T68" fmla="*/ 1272 w 2015"/>
                  <a:gd name="T69" fmla="*/ 76 h 534"/>
                  <a:gd name="T70" fmla="*/ 1195 w 2015"/>
                  <a:gd name="T71" fmla="*/ 90 h 534"/>
                  <a:gd name="T72" fmla="*/ 1116 w 2015"/>
                  <a:gd name="T73" fmla="*/ 106 h 534"/>
                  <a:gd name="T74" fmla="*/ 1035 w 2015"/>
                  <a:gd name="T75" fmla="*/ 124 h 534"/>
                  <a:gd name="T76" fmla="*/ 949 w 2015"/>
                  <a:gd name="T77" fmla="*/ 144 h 534"/>
                  <a:gd name="T78" fmla="*/ 862 w 2015"/>
                  <a:gd name="T79" fmla="*/ 166 h 534"/>
                  <a:gd name="T80" fmla="*/ 774 w 2015"/>
                  <a:gd name="T81" fmla="*/ 190 h 534"/>
                  <a:gd name="T82" fmla="*/ 682 w 2015"/>
                  <a:gd name="T83" fmla="*/ 216 h 534"/>
                  <a:gd name="T84" fmla="*/ 591 w 2015"/>
                  <a:gd name="T85" fmla="*/ 244 h 534"/>
                  <a:gd name="T86" fmla="*/ 495 w 2015"/>
                  <a:gd name="T87" fmla="*/ 274 h 534"/>
                  <a:gd name="T88" fmla="*/ 399 w 2015"/>
                  <a:gd name="T89" fmla="*/ 309 h 534"/>
                  <a:gd name="T90" fmla="*/ 301 w 2015"/>
                  <a:gd name="T91" fmla="*/ 343 h 534"/>
                  <a:gd name="T92" fmla="*/ 202 w 2015"/>
                  <a:gd name="T93" fmla="*/ 382 h 534"/>
                  <a:gd name="T94" fmla="*/ 102 w 2015"/>
                  <a:gd name="T95" fmla="*/ 424 h 534"/>
                  <a:gd name="T96" fmla="*/ 0 w 2015"/>
                  <a:gd name="T97" fmla="*/ 468 h 534"/>
                  <a:gd name="T98" fmla="*/ 0 w 2015"/>
                  <a:gd name="T99" fmla="*/ 534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5" h="534">
                    <a:moveTo>
                      <a:pt x="0" y="534"/>
                    </a:moveTo>
                    <a:lnTo>
                      <a:pt x="0" y="534"/>
                    </a:lnTo>
                    <a:lnTo>
                      <a:pt x="40" y="513"/>
                    </a:lnTo>
                    <a:lnTo>
                      <a:pt x="91" y="489"/>
                    </a:lnTo>
                    <a:lnTo>
                      <a:pt x="159" y="459"/>
                    </a:lnTo>
                    <a:lnTo>
                      <a:pt x="244" y="421"/>
                    </a:lnTo>
                    <a:lnTo>
                      <a:pt x="345" y="379"/>
                    </a:lnTo>
                    <a:lnTo>
                      <a:pt x="462" y="334"/>
                    </a:lnTo>
                    <a:lnTo>
                      <a:pt x="592" y="288"/>
                    </a:lnTo>
                    <a:lnTo>
                      <a:pt x="661" y="264"/>
                    </a:lnTo>
                    <a:lnTo>
                      <a:pt x="735" y="241"/>
                    </a:lnTo>
                    <a:lnTo>
                      <a:pt x="811" y="217"/>
                    </a:lnTo>
                    <a:lnTo>
                      <a:pt x="891" y="193"/>
                    </a:lnTo>
                    <a:lnTo>
                      <a:pt x="972" y="171"/>
                    </a:lnTo>
                    <a:lnTo>
                      <a:pt x="1057" y="148"/>
                    </a:lnTo>
                    <a:lnTo>
                      <a:pt x="1143" y="127"/>
                    </a:lnTo>
                    <a:lnTo>
                      <a:pt x="1233" y="108"/>
                    </a:lnTo>
                    <a:lnTo>
                      <a:pt x="1324" y="88"/>
                    </a:lnTo>
                    <a:lnTo>
                      <a:pt x="1417" y="70"/>
                    </a:lnTo>
                    <a:lnTo>
                      <a:pt x="1513" y="54"/>
                    </a:lnTo>
                    <a:lnTo>
                      <a:pt x="1611" y="39"/>
                    </a:lnTo>
                    <a:lnTo>
                      <a:pt x="1710" y="27"/>
                    </a:lnTo>
                    <a:lnTo>
                      <a:pt x="1810" y="15"/>
                    </a:lnTo>
                    <a:lnTo>
                      <a:pt x="1912" y="6"/>
                    </a:lnTo>
                    <a:lnTo>
                      <a:pt x="2015" y="0"/>
                    </a:lnTo>
                    <a:lnTo>
                      <a:pt x="2015" y="0"/>
                    </a:lnTo>
                    <a:lnTo>
                      <a:pt x="1973" y="0"/>
                    </a:lnTo>
                    <a:lnTo>
                      <a:pt x="1922" y="1"/>
                    </a:lnTo>
                    <a:lnTo>
                      <a:pt x="1854" y="4"/>
                    </a:lnTo>
                    <a:lnTo>
                      <a:pt x="1767" y="10"/>
                    </a:lnTo>
                    <a:lnTo>
                      <a:pt x="1665" y="19"/>
                    </a:lnTo>
                    <a:lnTo>
                      <a:pt x="1548" y="33"/>
                    </a:lnTo>
                    <a:lnTo>
                      <a:pt x="1416" y="52"/>
                    </a:lnTo>
                    <a:lnTo>
                      <a:pt x="1345" y="63"/>
                    </a:lnTo>
                    <a:lnTo>
                      <a:pt x="1272" y="76"/>
                    </a:lnTo>
                    <a:lnTo>
                      <a:pt x="1195" y="90"/>
                    </a:lnTo>
                    <a:lnTo>
                      <a:pt x="1116" y="106"/>
                    </a:lnTo>
                    <a:lnTo>
                      <a:pt x="1035" y="124"/>
                    </a:lnTo>
                    <a:lnTo>
                      <a:pt x="949" y="144"/>
                    </a:lnTo>
                    <a:lnTo>
                      <a:pt x="862" y="166"/>
                    </a:lnTo>
                    <a:lnTo>
                      <a:pt x="774" y="190"/>
                    </a:lnTo>
                    <a:lnTo>
                      <a:pt x="682" y="216"/>
                    </a:lnTo>
                    <a:lnTo>
                      <a:pt x="591" y="244"/>
                    </a:lnTo>
                    <a:lnTo>
                      <a:pt x="495" y="274"/>
                    </a:lnTo>
                    <a:lnTo>
                      <a:pt x="399" y="309"/>
                    </a:lnTo>
                    <a:lnTo>
                      <a:pt x="301" y="343"/>
                    </a:lnTo>
                    <a:lnTo>
                      <a:pt x="202" y="382"/>
                    </a:lnTo>
                    <a:lnTo>
                      <a:pt x="102" y="424"/>
                    </a:lnTo>
                    <a:lnTo>
                      <a:pt x="0" y="468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prstClr val="black"/>
                  </a:solidFill>
                  <a:ea typeface="하나 UL" pitchFamily="18" charset="-127"/>
                </a:endParaRPr>
              </a:p>
            </p:txBody>
          </p:sp>
        </p:grpSp>
        <p:sp>
          <p:nvSpPr>
            <p:cNvPr id="37" name="Freeform 34"/>
            <p:cNvSpPr>
              <a:spLocks/>
            </p:cNvSpPr>
            <p:nvPr/>
          </p:nvSpPr>
          <p:spPr bwMode="auto">
            <a:xfrm flipH="1" flipV="1">
              <a:off x="3717757" y="1"/>
              <a:ext cx="5426241" cy="998621"/>
            </a:xfrm>
            <a:custGeom>
              <a:avLst/>
              <a:gdLst>
                <a:gd name="T0" fmla="*/ 0 w 2844"/>
                <a:gd name="T1" fmla="*/ 0 h 645"/>
                <a:gd name="T2" fmla="*/ 0 w 2844"/>
                <a:gd name="T3" fmla="*/ 645 h 645"/>
                <a:gd name="T4" fmla="*/ 2844 w 2844"/>
                <a:gd name="T5" fmla="*/ 645 h 645"/>
                <a:gd name="T6" fmla="*/ 2844 w 2844"/>
                <a:gd name="T7" fmla="*/ 645 h 645"/>
                <a:gd name="T8" fmla="*/ 2687 w 2844"/>
                <a:gd name="T9" fmla="*/ 638 h 645"/>
                <a:gd name="T10" fmla="*/ 2533 w 2844"/>
                <a:gd name="T11" fmla="*/ 627 h 645"/>
                <a:gd name="T12" fmla="*/ 2381 w 2844"/>
                <a:gd name="T13" fmla="*/ 615 h 645"/>
                <a:gd name="T14" fmla="*/ 2233 w 2844"/>
                <a:gd name="T15" fmla="*/ 599 h 645"/>
                <a:gd name="T16" fmla="*/ 2089 w 2844"/>
                <a:gd name="T17" fmla="*/ 582 h 645"/>
                <a:gd name="T18" fmla="*/ 1950 w 2844"/>
                <a:gd name="T19" fmla="*/ 563 h 645"/>
                <a:gd name="T20" fmla="*/ 1814 w 2844"/>
                <a:gd name="T21" fmla="*/ 540 h 645"/>
                <a:gd name="T22" fmla="*/ 1682 w 2844"/>
                <a:gd name="T23" fmla="*/ 518 h 645"/>
                <a:gd name="T24" fmla="*/ 1553 w 2844"/>
                <a:gd name="T25" fmla="*/ 494 h 645"/>
                <a:gd name="T26" fmla="*/ 1430 w 2844"/>
                <a:gd name="T27" fmla="*/ 467 h 645"/>
                <a:gd name="T28" fmla="*/ 1310 w 2844"/>
                <a:gd name="T29" fmla="*/ 441 h 645"/>
                <a:gd name="T30" fmla="*/ 1195 w 2844"/>
                <a:gd name="T31" fmla="*/ 413 h 645"/>
                <a:gd name="T32" fmla="*/ 1086 w 2844"/>
                <a:gd name="T33" fmla="*/ 384 h 645"/>
                <a:gd name="T34" fmla="*/ 979 w 2844"/>
                <a:gd name="T35" fmla="*/ 356 h 645"/>
                <a:gd name="T36" fmla="*/ 879 w 2844"/>
                <a:gd name="T37" fmla="*/ 328 h 645"/>
                <a:gd name="T38" fmla="*/ 783 w 2844"/>
                <a:gd name="T39" fmla="*/ 299 h 645"/>
                <a:gd name="T40" fmla="*/ 692 w 2844"/>
                <a:gd name="T41" fmla="*/ 271 h 645"/>
                <a:gd name="T42" fmla="*/ 607 w 2844"/>
                <a:gd name="T43" fmla="*/ 242 h 645"/>
                <a:gd name="T44" fmla="*/ 526 w 2844"/>
                <a:gd name="T45" fmla="*/ 215 h 645"/>
                <a:gd name="T46" fmla="*/ 451 w 2844"/>
                <a:gd name="T47" fmla="*/ 188 h 645"/>
                <a:gd name="T48" fmla="*/ 316 w 2844"/>
                <a:gd name="T49" fmla="*/ 137 h 645"/>
                <a:gd name="T50" fmla="*/ 205 w 2844"/>
                <a:gd name="T51" fmla="*/ 92 h 645"/>
                <a:gd name="T52" fmla="*/ 117 w 2844"/>
                <a:gd name="T53" fmla="*/ 55 h 645"/>
                <a:gd name="T54" fmla="*/ 52 w 2844"/>
                <a:gd name="T55" fmla="*/ 25 h 645"/>
                <a:gd name="T56" fmla="*/ 0 w 2844"/>
                <a:gd name="T57" fmla="*/ 0 h 645"/>
                <a:gd name="T58" fmla="*/ 0 w 2844"/>
                <a:gd name="T5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4" h="645">
                  <a:moveTo>
                    <a:pt x="0" y="0"/>
                  </a:moveTo>
                  <a:lnTo>
                    <a:pt x="0" y="645"/>
                  </a:lnTo>
                  <a:lnTo>
                    <a:pt x="2844" y="645"/>
                  </a:lnTo>
                  <a:lnTo>
                    <a:pt x="2844" y="645"/>
                  </a:lnTo>
                  <a:lnTo>
                    <a:pt x="2687" y="638"/>
                  </a:lnTo>
                  <a:lnTo>
                    <a:pt x="2533" y="627"/>
                  </a:lnTo>
                  <a:lnTo>
                    <a:pt x="2381" y="615"/>
                  </a:lnTo>
                  <a:lnTo>
                    <a:pt x="2233" y="599"/>
                  </a:lnTo>
                  <a:lnTo>
                    <a:pt x="2089" y="582"/>
                  </a:lnTo>
                  <a:lnTo>
                    <a:pt x="1950" y="563"/>
                  </a:lnTo>
                  <a:lnTo>
                    <a:pt x="1814" y="540"/>
                  </a:lnTo>
                  <a:lnTo>
                    <a:pt x="1682" y="518"/>
                  </a:lnTo>
                  <a:lnTo>
                    <a:pt x="1553" y="494"/>
                  </a:lnTo>
                  <a:lnTo>
                    <a:pt x="1430" y="467"/>
                  </a:lnTo>
                  <a:lnTo>
                    <a:pt x="1310" y="441"/>
                  </a:lnTo>
                  <a:lnTo>
                    <a:pt x="1195" y="413"/>
                  </a:lnTo>
                  <a:lnTo>
                    <a:pt x="1086" y="384"/>
                  </a:lnTo>
                  <a:lnTo>
                    <a:pt x="979" y="356"/>
                  </a:lnTo>
                  <a:lnTo>
                    <a:pt x="879" y="328"/>
                  </a:lnTo>
                  <a:lnTo>
                    <a:pt x="783" y="299"/>
                  </a:lnTo>
                  <a:lnTo>
                    <a:pt x="692" y="271"/>
                  </a:lnTo>
                  <a:lnTo>
                    <a:pt x="607" y="242"/>
                  </a:lnTo>
                  <a:lnTo>
                    <a:pt x="526" y="215"/>
                  </a:lnTo>
                  <a:lnTo>
                    <a:pt x="451" y="188"/>
                  </a:lnTo>
                  <a:lnTo>
                    <a:pt x="316" y="137"/>
                  </a:lnTo>
                  <a:lnTo>
                    <a:pt x="205" y="92"/>
                  </a:lnTo>
                  <a:lnTo>
                    <a:pt x="117" y="55"/>
                  </a:lnTo>
                  <a:lnTo>
                    <a:pt x="52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kumimoji="1" lang="ko-KR" altLang="en-US" sz="1200">
                <a:solidFill>
                  <a:prstClr val="black"/>
                </a:solidFill>
                <a:ea typeface="하나 UL" pitchFamily="18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>
                <a:solidFill>
                  <a:srgbClr val="1C4B58"/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Thank</a:t>
            </a:r>
            <a:r>
              <a:rPr lang="en-US" altLang="ko-KR" sz="5400" spc="-150">
                <a:solidFill>
                  <a:srgbClr val="03678B"/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 </a:t>
            </a:r>
            <a:r>
              <a:rPr lang="en-US" altLang="ko-KR" sz="5400" spc="-150">
                <a:solidFill>
                  <a:srgbClr val="009BBF"/>
                </a:solidFill>
                <a:latin typeface="Calibri" panose="020F0502020204030204" pitchFamily="34" charset="0"/>
                <a:ea typeface="Tahoma" panose="020B0604030504040204" pitchFamily="34" charset="0"/>
              </a:rPr>
              <a:t>you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xfrm>
            <a:off x="271256" y="3322152"/>
            <a:ext cx="8601488" cy="432048"/>
          </a:xfr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개발동기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2000" y="729000"/>
            <a:ext cx="8281448" cy="43204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ko-KR" altLang="en-US" dirty="0" err="1" smtClean="0"/>
              <a:t>성범죄율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년사이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27%</a:t>
            </a:r>
            <a:r>
              <a:rPr lang="ko-KR" altLang="en-US" dirty="0" smtClean="0"/>
              <a:t>증가</a:t>
            </a:r>
            <a:r>
              <a:rPr lang="en-US" altLang="ko-KR" dirty="0"/>
              <a:t>.</a:t>
            </a:r>
            <a:r>
              <a:rPr lang="en-US" altLang="ko-KR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altLang="ko-KR" dirty="0" smtClean="0"/>
              <a:t>‘</a:t>
            </a:r>
            <a:r>
              <a:rPr lang="ko-KR" altLang="en-US" dirty="0" smtClean="0"/>
              <a:t>경찰대학 치안정책연구소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성범죄 계속 증가할 것</a:t>
            </a:r>
            <a:endParaRPr lang="ko-KR" altLang="en-US" dirty="0"/>
          </a:p>
        </p:txBody>
      </p:sp>
      <p:pic>
        <p:nvPicPr>
          <p:cNvPr id="1026" name="Picture 2" descr="C:\Users\Administrator\Desktop\성범죄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00" y="3917400"/>
            <a:ext cx="5220000" cy="29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서울치안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0" y="1562399"/>
            <a:ext cx="4687620" cy="425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설문지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1089000"/>
            <a:ext cx="7395219" cy="56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설문지</a:t>
            </a:r>
            <a:endParaRPr lang="ko-KR" altLang="en-US" dirty="0"/>
          </a:p>
        </p:txBody>
      </p:sp>
      <p:pic>
        <p:nvPicPr>
          <p:cNvPr id="4" name="그림 3" descr="C:\Users\Administrator\Desktop\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89000"/>
            <a:ext cx="6300000" cy="52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1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80" y="1085396"/>
            <a:ext cx="4917045" cy="4274657"/>
          </a:xfrm>
          <a:prstGeom prst="rect">
            <a:avLst/>
          </a:prstGeom>
        </p:spPr>
      </p:pic>
      <p:sp>
        <p:nvSpPr>
          <p:cNvPr id="35" name="contents"/>
          <p:cNvSpPr txBox="1">
            <a:spLocks/>
          </p:cNvSpPr>
          <p:nvPr/>
        </p:nvSpPr>
        <p:spPr>
          <a:xfrm>
            <a:off x="7513695" y="6472089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kern="0" dirty="0" smtClean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426720" y="121094"/>
            <a:ext cx="8403369" cy="482151"/>
          </a:xfrm>
        </p:spPr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프로젝트 개요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하나 B" pitchFamily="18" charset="-127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48641" y="603245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필요성 및 기대 효과</a:t>
            </a:r>
            <a:endParaRPr kumimoji="1" lang="en-US" altLang="ko-KR" b="1" dirty="0">
              <a:solidFill>
                <a:srgbClr val="1C4B58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000" y="1449000"/>
            <a:ext cx="6340613" cy="445863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423" y="2274320"/>
            <a:ext cx="4524666" cy="39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s"/>
          <p:cNvSpPr txBox="1">
            <a:spLocks/>
          </p:cNvSpPr>
          <p:nvPr/>
        </p:nvSpPr>
        <p:spPr>
          <a:xfrm>
            <a:off x="7513695" y="6472089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i="1" kern="0" dirty="0" smtClean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416781" y="121094"/>
            <a:ext cx="8403369" cy="482151"/>
          </a:xfrm>
        </p:spPr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프로젝트 개요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하나 B" pitchFamily="18" charset="-127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48641" y="603245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‘</a:t>
            </a:r>
            <a:r>
              <a:rPr kumimoji="1" lang="ko-KR" altLang="en-US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집으로</a:t>
            </a:r>
            <a:r>
              <a:rPr kumimoji="1" lang="en-US" altLang="ko-KR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’ </a:t>
            </a:r>
            <a:r>
              <a:rPr kumimoji="1" lang="ko-KR" altLang="en-US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안전 관리 어플리케이션이란</a:t>
            </a:r>
            <a:r>
              <a:rPr kumimoji="1" lang="en-US" altLang="ko-KR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?</a:t>
            </a:r>
            <a:endParaRPr kumimoji="1" lang="en-US" altLang="ko-KR" b="1" dirty="0">
              <a:solidFill>
                <a:srgbClr val="1C4B58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3728948" y="1327193"/>
            <a:ext cx="1930019" cy="1246632"/>
          </a:xfrm>
          <a:prstGeom prst="ellipse">
            <a:avLst/>
          </a:prstGeom>
          <a:solidFill>
            <a:schemeClr val="tx1"/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WHERE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6858056" y="3342040"/>
            <a:ext cx="1930019" cy="1246632"/>
          </a:xfrm>
          <a:prstGeom prst="ellipse">
            <a:avLst/>
          </a:prstGeom>
          <a:solidFill>
            <a:schemeClr val="tx1"/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WHEN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599840" y="3342040"/>
            <a:ext cx="1930019" cy="1246632"/>
          </a:xfrm>
          <a:prstGeom prst="ellipse">
            <a:avLst/>
          </a:prstGeom>
          <a:solidFill>
            <a:schemeClr val="tx1"/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WHAT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3728948" y="5168366"/>
            <a:ext cx="1930019" cy="1246632"/>
          </a:xfrm>
          <a:prstGeom prst="ellipse">
            <a:avLst/>
          </a:prstGeom>
          <a:solidFill>
            <a:schemeClr val="tx1"/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HOW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728948" y="3247779"/>
            <a:ext cx="1930019" cy="1246632"/>
          </a:xfrm>
          <a:prstGeom prst="ellipse">
            <a:avLst/>
          </a:prstGeom>
          <a:solidFill>
            <a:schemeClr val="tx1"/>
          </a:solidFill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rgbClr val="FFC000"/>
                </a:solidFill>
              </a:rPr>
              <a:t>Homeward</a:t>
            </a:r>
            <a:endParaRPr lang="ko-KR" altLang="en-US" sz="2800" b="1" dirty="0">
              <a:solidFill>
                <a:srgbClr val="FFC000"/>
              </a:solidFill>
            </a:endParaRPr>
          </a:p>
        </p:txBody>
      </p:sp>
      <p:cxnSp>
        <p:nvCxnSpPr>
          <p:cNvPr id="61" name="직선 연결선 60"/>
          <p:cNvCxnSpPr>
            <a:stCxn id="55" idx="3"/>
            <a:endCxn id="57" idx="7"/>
          </p:cNvCxnSpPr>
          <p:nvPr/>
        </p:nvCxnSpPr>
        <p:spPr>
          <a:xfrm flipH="1">
            <a:off x="2247214" y="2391260"/>
            <a:ext cx="1764379" cy="11333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55" idx="5"/>
            <a:endCxn id="56" idx="1"/>
          </p:cNvCxnSpPr>
          <p:nvPr/>
        </p:nvCxnSpPr>
        <p:spPr>
          <a:xfrm>
            <a:off x="5376322" y="2391260"/>
            <a:ext cx="1764379" cy="11333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stCxn id="56" idx="3"/>
            <a:endCxn id="58" idx="7"/>
          </p:cNvCxnSpPr>
          <p:nvPr/>
        </p:nvCxnSpPr>
        <p:spPr>
          <a:xfrm flipH="1">
            <a:off x="5376322" y="4406107"/>
            <a:ext cx="1764379" cy="9448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stCxn id="57" idx="5"/>
            <a:endCxn id="58" idx="1"/>
          </p:cNvCxnSpPr>
          <p:nvPr/>
        </p:nvCxnSpPr>
        <p:spPr>
          <a:xfrm>
            <a:off x="2247214" y="4406107"/>
            <a:ext cx="1764379" cy="9448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s"/>
          <p:cNvSpPr txBox="1">
            <a:spLocks/>
          </p:cNvSpPr>
          <p:nvPr/>
        </p:nvSpPr>
        <p:spPr>
          <a:xfrm>
            <a:off x="7513695" y="6472089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i="1" kern="0" dirty="0" smtClean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426720" y="121094"/>
            <a:ext cx="8403369" cy="482151"/>
          </a:xfrm>
        </p:spPr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프로젝트 개요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하나 B" pitchFamily="18" charset="-127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548641" y="603245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시장성 </a:t>
            </a:r>
            <a:endParaRPr kumimoji="1" lang="en-US" altLang="ko-KR" b="1" dirty="0">
              <a:solidFill>
                <a:srgbClr val="1C4B58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09" y="1590485"/>
            <a:ext cx="4488023" cy="1685934"/>
          </a:xfrm>
          <a:prstGeom prst="rect">
            <a:avLst/>
          </a:prstGeom>
        </p:spPr>
      </p:pic>
      <p:pic>
        <p:nvPicPr>
          <p:cNvPr id="7" name="image05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32000" y="1507165"/>
            <a:ext cx="3761056" cy="4516328"/>
          </a:xfrm>
          <a:prstGeom prst="rect">
            <a:avLst/>
          </a:prstGeom>
          <a:ln/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1" y="3776497"/>
            <a:ext cx="4383359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s"/>
          <p:cNvSpPr txBox="1">
            <a:spLocks/>
          </p:cNvSpPr>
          <p:nvPr/>
        </p:nvSpPr>
        <p:spPr>
          <a:xfrm>
            <a:off x="7513695" y="6472089"/>
            <a:ext cx="1638722" cy="333375"/>
          </a:xfrm>
          <a:prstGeom prst="rect">
            <a:avLst/>
          </a:prstGeom>
        </p:spPr>
        <p:txBody>
          <a:bodyPr lIns="72000" tIns="90000" rIns="594000" bIns="9000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kumimoji="1" lang="en-US" altLang="ko-KR" sz="1100" kern="0" dirty="0" smtClean="0">
                <a:solidFill>
                  <a:srgbClr val="1C4B58"/>
                </a:solidFill>
                <a:latin typeface="Arial" panose="020B0604020202020204" pitchFamily="34" charset="0"/>
                <a:ea typeface="하나 M" pitchFamily="18" charset="-127"/>
                <a:cs typeface="Arial" panose="020B0604020202020204" pitchFamily="34" charset="0"/>
              </a:rPr>
              <a:t>Homeward</a:t>
            </a:r>
            <a:endParaRPr kumimoji="1" lang="ko-KR" altLang="en-US" sz="1100" kern="0" dirty="0">
              <a:solidFill>
                <a:srgbClr val="1C4B58"/>
              </a:solidFill>
              <a:latin typeface="Arial" panose="020B0604020202020204" pitchFamily="34" charset="0"/>
              <a:ea typeface="하나 M" pitchFamily="18" charset="-127"/>
              <a:cs typeface="Arial" panose="020B0604020202020204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426720" y="121094"/>
            <a:ext cx="8403369" cy="482151"/>
          </a:xfrm>
        </p:spPr>
        <p:txBody>
          <a:bodyPr>
            <a:normAutofit fontScale="90000"/>
          </a:bodyPr>
          <a:lstStyle/>
          <a:p>
            <a:pPr marL="180975" indent="-18097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kern="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Arial" panose="020B0604020202020204" pitchFamily="34" charset="0"/>
              </a:rPr>
              <a:t>프로젝트 개요</a:t>
            </a:r>
            <a:endParaRPr kumimoji="1" lang="ko-KR" altLang="en-US" kern="0" spc="-5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하나 B" pitchFamily="18" charset="-127"/>
              <a:cs typeface="Arial" panose="020B0604020202020204" pitchFamily="34" charset="0"/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487680" y="603114"/>
            <a:ext cx="8281448" cy="400110"/>
          </a:xfrm>
          <a:noFill/>
          <a:ln w="9525" algn="ctr">
            <a:noFill/>
            <a:round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ctr">
              <a:spcBef>
                <a:spcPts val="0"/>
              </a:spcBef>
              <a:spcAft>
                <a:spcPct val="0"/>
              </a:spcAft>
            </a:pPr>
            <a:r>
              <a:rPr kumimoji="1" lang="ko-KR" altLang="en-US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어플리케이션 </a:t>
            </a:r>
            <a:r>
              <a:rPr kumimoji="1" lang="en-US" altLang="ko-KR" b="1" dirty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O</a:t>
            </a:r>
            <a:r>
              <a:rPr kumimoji="1" lang="en-US" altLang="ko-KR" b="1" dirty="0" smtClean="0">
                <a:solidFill>
                  <a:srgbClr val="1C4B58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utline</a:t>
            </a:r>
            <a:endParaRPr kumimoji="1" lang="en-US" altLang="ko-KR" b="1" dirty="0">
              <a:solidFill>
                <a:srgbClr val="1C4B58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55" y="1989000"/>
            <a:ext cx="3645721" cy="277238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155609"/>
            <a:ext cx="2605776" cy="26057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76" y="2449333"/>
            <a:ext cx="1972658" cy="1837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2979" y="5030428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모르는 사람으로부터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위협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426</Words>
  <Application>Microsoft Office PowerPoint</Application>
  <PresentationFormat>화면 슬라이드 쇼(4:3)</PresentationFormat>
  <Paragraphs>193</Paragraphs>
  <Slides>21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Myriad Pro</vt:lpstr>
      <vt:lpstr>굴림</vt:lpstr>
      <vt:lpstr>맑은 고딕</vt:lpstr>
      <vt:lpstr>하나 B</vt:lpstr>
      <vt:lpstr>하나 L</vt:lpstr>
      <vt:lpstr>하나 M</vt:lpstr>
      <vt:lpstr>하나 UL</vt:lpstr>
      <vt:lpstr>Arial</vt:lpstr>
      <vt:lpstr>Calibri</vt:lpstr>
      <vt:lpstr>Tahoma</vt:lpstr>
      <vt:lpstr>디자인 사용자 지정</vt:lpstr>
      <vt:lpstr>CAPSTONE2016</vt:lpstr>
      <vt:lpstr>목차 </vt:lpstr>
      <vt:lpstr>개발동기</vt:lpstr>
      <vt:lpstr>설문지</vt:lpstr>
      <vt:lpstr>설문지</vt:lpstr>
      <vt:lpstr>프로젝트 개요</vt:lpstr>
      <vt:lpstr>프로젝트 개요</vt:lpstr>
      <vt:lpstr>프로젝트 개요</vt:lpstr>
      <vt:lpstr>프로젝트 개요</vt:lpstr>
      <vt:lpstr>프로젝트 개요</vt:lpstr>
      <vt:lpstr>프로젝트 개요</vt:lpstr>
      <vt:lpstr>프로젝트 개요</vt:lpstr>
      <vt:lpstr>프로젝트 개요</vt:lpstr>
      <vt:lpstr>설계 및 진행상황</vt:lpstr>
      <vt:lpstr>설계 및 진행상황</vt:lpstr>
      <vt:lpstr>설계 및 진행 상황</vt:lpstr>
      <vt:lpstr>설계 및 진행 상황</vt:lpstr>
      <vt:lpstr>계획</vt:lpstr>
      <vt:lpstr>참고 문헌</vt:lpstr>
      <vt:lpstr>Q&amp;A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유니코드 무료템플릿</dc:title>
  <dc:creator>유니코드</dc:creator>
  <cp:keywords>유니코드 디자인;유니코드</cp:keywords>
  <cp:lastModifiedBy>Kang</cp:lastModifiedBy>
  <cp:revision>160</cp:revision>
  <dcterms:created xsi:type="dcterms:W3CDTF">2014-04-01T07:27:23Z</dcterms:created>
  <dcterms:modified xsi:type="dcterms:W3CDTF">2016-04-18T13:48:47Z</dcterms:modified>
</cp:coreProperties>
</file>