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0" r:id="rId3"/>
    <p:sldId id="273" r:id="rId4"/>
    <p:sldId id="274" r:id="rId5"/>
    <p:sldId id="275" r:id="rId6"/>
    <p:sldId id="276" r:id="rId7"/>
    <p:sldId id="277" r:id="rId8"/>
    <p:sldId id="27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3232"/>
    <a:srgbClr val="2C2C2C"/>
    <a:srgbClr val="494949"/>
    <a:srgbClr val="1C1664"/>
    <a:srgbClr val="3A2ED0"/>
    <a:srgbClr val="253E5D"/>
    <a:srgbClr val="282CE4"/>
    <a:srgbClr val="1D1DEF"/>
    <a:srgbClr val="361DE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0D440-A296-420F-92B0-3592454C07C4}" type="datetimeFigureOut">
              <a:rPr lang="en-US" smtClean="0"/>
              <a:pPr/>
              <a:t>11/14/2012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64335-B3E6-4C85-8451-0B1138E5A0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514600" cy="5016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Disscussion about the PhD Project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422A-8D66-410C-9C89-20822BAE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514600" cy="5016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Disscussion about the PhD Project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422A-8D66-410C-9C89-20822BAE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514600" cy="5016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Disscussion about the PhD Project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422A-8D66-410C-9C89-20822BAE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514600" cy="5016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Disscussion about the PhD Project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422A-8D66-410C-9C89-20822BAE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514600" cy="5016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Disscussion about the PhD Project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422A-8D66-410C-9C89-20822BAE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514600" cy="5016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Disscussion about the PhD Project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422A-8D66-410C-9C89-20822BAE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514600" cy="5016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Disscussion about the PhD Project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422A-8D66-410C-9C89-20822BAE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514600" cy="5016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Disscussion about the PhD Project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422A-8D66-410C-9C89-20822BAE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514600" cy="5016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Disscussion about the PhD Project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422A-8D66-410C-9C89-20822BAE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514600" cy="5016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Disscussion about the PhD Project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422A-8D66-410C-9C89-20822BAE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514600" cy="5016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Disscussion about the PhD Project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422A-8D66-410C-9C89-20822BAE0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IT &amp; Communications Engineering Department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Disscussion about the PhD Project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E422A-8D66-410C-9C89-20822BAE0BB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.gif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457200" y="295275"/>
            <a:ext cx="2324100" cy="5429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1400" b="1" i="1" u="sng" kern="1200">
          <a:solidFill>
            <a:schemeClr val="tx2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914400"/>
            <a:ext cx="7924800" cy="48006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54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Class Notes</a:t>
            </a:r>
            <a:endParaRPr lang="en-US" sz="5400" b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r>
              <a:rPr lang="en-US" sz="44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14 Nov 2012 </a:t>
            </a:r>
          </a:p>
          <a:p>
            <a:endParaRPr lang="en-US" sz="4400" b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r>
              <a:rPr lang="en-US" sz="1800" b="1" i="1" u="sng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Written by:</a:t>
            </a:r>
          </a:p>
          <a:p>
            <a:r>
              <a:rPr lang="en-US" sz="18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Saad NSAIF</a:t>
            </a:r>
          </a:p>
          <a:p>
            <a:endParaRPr lang="en-US" sz="4400" b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endParaRPr lang="en-US" sz="4400" b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422A-8D66-410C-9C89-20822BAE0BB4}" type="slidenum">
              <a:rPr lang="en-US" sz="1400" b="1" i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pPr/>
              <a:t>1</a:t>
            </a:fld>
            <a:endParaRPr lang="en-US" sz="1400" b="1" i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7924800" cy="1371600"/>
          </a:xfrm>
        </p:spPr>
        <p:txBody>
          <a:bodyPr>
            <a:normAutofit/>
          </a:bodyPr>
          <a:lstStyle/>
          <a:p>
            <a:pPr algn="l"/>
            <a:endParaRPr lang="en-US" sz="1800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l"/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Presenter Name: 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Sung  Jun</a:t>
            </a:r>
          </a:p>
          <a:p>
            <a:pPr algn="l"/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Paper Title: 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"</a:t>
            </a:r>
            <a:r>
              <a:rPr lang="en-US" sz="1800" b="1" i="1" dirty="0" err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PerFallD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: A Pervasive Fall Detection System Using Mobile Phones“</a:t>
            </a:r>
          </a:p>
          <a:p>
            <a:pPr algn="l"/>
            <a:endParaRPr lang="en-US" sz="18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l"/>
            <a:endParaRPr lang="en-US" sz="18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422A-8D66-410C-9C89-20822BAE0BB4}" type="slidenum">
              <a:rPr lang="en-US" sz="1400" b="1" i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pPr/>
              <a:t>2</a:t>
            </a:fld>
            <a:r>
              <a:rPr lang="en-US" sz="14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endParaRPr lang="en-US" sz="1400" b="1" i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2209800"/>
          <a:ext cx="7086600" cy="41198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99283"/>
                <a:gridCol w="2853517"/>
                <a:gridCol w="1219200"/>
                <a:gridCol w="2514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Question or Comment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Answer</a:t>
                      </a:r>
                      <a:endParaRPr lang="en-US" dirty="0"/>
                    </a:p>
                  </a:txBody>
                  <a:tcPr/>
                </a:tc>
              </a:tr>
              <a:tr h="100076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Which</a:t>
                      </a:r>
                      <a:r>
                        <a:rPr lang="en-US" baseline="0" dirty="0" smtClean="0"/>
                        <a:t> is has the better detection performance, th</a:t>
                      </a:r>
                      <a:r>
                        <a:rPr lang="en-US" dirty="0" smtClean="0"/>
                        <a:t>e lower or the higher values for the </a:t>
                      </a:r>
                      <a:r>
                        <a:rPr lang="en-US" b="1" i="1" dirty="0" smtClean="0"/>
                        <a:t>FN</a:t>
                      </a:r>
                      <a:r>
                        <a:rPr lang="en-US" dirty="0" smtClean="0"/>
                        <a:t> and </a:t>
                      </a:r>
                      <a:r>
                        <a:rPr lang="en-US" b="1" i="1" dirty="0" smtClean="0"/>
                        <a:t>FP</a:t>
                      </a:r>
                      <a:r>
                        <a:rPr lang="en-US" dirty="0" smtClean="0"/>
                        <a:t> 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Prof Shin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b="1" i="1" dirty="0" smtClean="0"/>
                        <a:t>Sung: </a:t>
                      </a:r>
                      <a:r>
                        <a:rPr lang="en-US" dirty="0" smtClean="0"/>
                        <a:t>In general, the lower values for both the </a:t>
                      </a:r>
                      <a:r>
                        <a:rPr lang="en-US" b="1" i="1" dirty="0" smtClean="0"/>
                        <a:t>FN</a:t>
                      </a:r>
                      <a:r>
                        <a:rPr lang="en-US" dirty="0" smtClean="0"/>
                        <a:t> and the </a:t>
                      </a:r>
                      <a:r>
                        <a:rPr lang="en-US" b="1" i="1" dirty="0" smtClean="0"/>
                        <a:t>FP</a:t>
                      </a:r>
                      <a:r>
                        <a:rPr lang="en-US" dirty="0" smtClean="0"/>
                        <a:t> have the better performance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</a:t>
                      </a:r>
                      <a:r>
                        <a:rPr lang="en-US" baseline="0" dirty="0" smtClean="0"/>
                        <a:t> is the difference of usage between the devices ( sensors and mobile phone) shown in slide number 4?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Ibraheem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b="1" i="1" dirty="0" smtClean="0"/>
                        <a:t>Sung: </a:t>
                      </a:r>
                      <a:r>
                        <a:rPr lang="en-US" b="0" i="0" dirty="0" smtClean="0"/>
                        <a:t>The first will send an alarm when press </a:t>
                      </a:r>
                      <a:r>
                        <a:rPr lang="en-US" b="0" i="0" baseline="0" dirty="0" smtClean="0"/>
                        <a:t>the button by hand , the second is a mobile phone and use the </a:t>
                      </a:r>
                      <a:r>
                        <a:rPr lang="en-US" b="1" i="1" baseline="0" dirty="0" err="1" smtClean="0"/>
                        <a:t>PerFallD</a:t>
                      </a:r>
                      <a:r>
                        <a:rPr lang="en-US" b="0" i="0" baseline="0" dirty="0" smtClean="0"/>
                        <a:t> approach, while the third will send an alarm when the person fall down on his back</a:t>
                      </a:r>
                      <a:endParaRPr lang="en-US" b="0" i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762000"/>
            <a:ext cx="7924800" cy="1143000"/>
          </a:xfrm>
        </p:spPr>
        <p:txBody>
          <a:bodyPr>
            <a:normAutofit/>
          </a:bodyPr>
          <a:lstStyle/>
          <a:p>
            <a:pPr algn="l"/>
            <a:endParaRPr lang="en-US" sz="1800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l"/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Presenter Name: 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Sung  Jun</a:t>
            </a:r>
          </a:p>
          <a:p>
            <a:pPr algn="l"/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Paper Title: 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"</a:t>
            </a:r>
            <a:r>
              <a:rPr lang="en-US" sz="1800" b="1" i="1" dirty="0" err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PerFallD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: A Pervasive Fall Detection System Using Mobile Phones“</a:t>
            </a:r>
          </a:p>
          <a:p>
            <a:pPr algn="l"/>
            <a:endParaRPr lang="en-US" sz="18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l"/>
            <a:endParaRPr lang="en-US" sz="18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422A-8D66-410C-9C89-20822BAE0BB4}" type="slidenum">
              <a:rPr lang="en-US" sz="1400" b="1" i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pPr/>
              <a:t>3</a:t>
            </a:fld>
            <a:r>
              <a:rPr lang="en-US" sz="14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endParaRPr lang="en-US" sz="1400" b="1" i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1905000"/>
          <a:ext cx="7086600" cy="448564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99283"/>
                <a:gridCol w="2853517"/>
                <a:gridCol w="1219200"/>
                <a:gridCol w="2514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Question or Comment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Answer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does make the mobile device</a:t>
                      </a:r>
                      <a:r>
                        <a:rPr lang="en-US" baseline="0" dirty="0" smtClean="0"/>
                        <a:t> is the better choice 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Ibraheem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b="1" i="1" dirty="0" smtClean="0"/>
                        <a:t>Sung: </a:t>
                      </a:r>
                      <a:r>
                        <a:rPr lang="en-US" b="0" i="0" dirty="0" smtClean="0"/>
                        <a:t>Because it is widely</a:t>
                      </a:r>
                      <a:r>
                        <a:rPr lang="en-US" b="0" i="0" baseline="0" dirty="0" smtClean="0"/>
                        <a:t> available and we do not need to buy a dedicated device for fall detection as long as we have a mobile phone</a:t>
                      </a:r>
                      <a:endParaRPr lang="en-US" b="0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Howe we can distinguish between phone fall and person fall?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Chang Won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dirty="0" smtClean="0"/>
                        <a:t>Sung: </a:t>
                      </a:r>
                      <a:r>
                        <a:rPr lang="en-US" b="0" i="0" dirty="0" smtClean="0"/>
                        <a:t>depend on the accuracy that we will get</a:t>
                      </a:r>
                      <a:r>
                        <a:rPr lang="en-US" b="0" i="0" baseline="0" dirty="0" smtClean="0"/>
                        <a:t> it from the system o/p, we can recognize it as a phone fall or person fall.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Does the slide</a:t>
                      </a:r>
                      <a:r>
                        <a:rPr lang="en-US" baseline="0" dirty="0" smtClean="0"/>
                        <a:t> number () means that the </a:t>
                      </a:r>
                      <a:r>
                        <a:rPr lang="en-US" b="1" i="1" baseline="0" dirty="0" err="1" smtClean="0"/>
                        <a:t>PerFallD</a:t>
                      </a:r>
                      <a:r>
                        <a:rPr lang="en-US" b="1" i="1" baseline="0" dirty="0" smtClean="0"/>
                        <a:t> </a:t>
                      </a:r>
                      <a:r>
                        <a:rPr lang="en-US" baseline="0" dirty="0" smtClean="0"/>
                        <a:t>depends on the gyroscope?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Prof Shin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b="1" i="1" dirty="0" smtClean="0"/>
                        <a:t>Sung: </a:t>
                      </a:r>
                      <a:r>
                        <a:rPr lang="en-US" b="0" i="0" dirty="0" smtClean="0"/>
                        <a:t>Yes, that’s correct. It depends on the gyroscope.</a:t>
                      </a:r>
                      <a:endParaRPr lang="en-US" b="0" i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762000"/>
            <a:ext cx="7924800" cy="1143000"/>
          </a:xfrm>
        </p:spPr>
        <p:txBody>
          <a:bodyPr>
            <a:normAutofit/>
          </a:bodyPr>
          <a:lstStyle/>
          <a:p>
            <a:pPr algn="l"/>
            <a:endParaRPr lang="en-US" sz="1800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l"/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Presenter Name: 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Sung  Jun</a:t>
            </a:r>
          </a:p>
          <a:p>
            <a:pPr algn="l"/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Paper Title: 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"</a:t>
            </a:r>
            <a:r>
              <a:rPr lang="en-US" sz="1800" b="1" i="1" dirty="0" err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PerFallD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: A Pervasive Fall Detection System Using Mobile Phones“</a:t>
            </a:r>
          </a:p>
          <a:p>
            <a:pPr algn="l"/>
            <a:endParaRPr lang="en-US" sz="18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l"/>
            <a:endParaRPr lang="en-US" sz="18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422A-8D66-410C-9C89-20822BAE0BB4}" type="slidenum">
              <a:rPr lang="en-US" sz="1400" b="1" i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pPr/>
              <a:t>4</a:t>
            </a:fld>
            <a:r>
              <a:rPr lang="en-US" sz="14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endParaRPr lang="en-US" sz="1400" b="1" i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1905000"/>
          <a:ext cx="7086600" cy="448564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99283"/>
                <a:gridCol w="2624917"/>
                <a:gridCol w="1066800"/>
                <a:gridCol w="2895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Question or Comment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Answer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is the </a:t>
                      </a:r>
                      <a:r>
                        <a:rPr lang="en-US" b="1" i="1" dirty="0" smtClean="0"/>
                        <a:t>A</a:t>
                      </a:r>
                      <a:r>
                        <a:rPr lang="en-US" sz="1400" b="1" i="1" dirty="0" smtClean="0"/>
                        <a:t>t</a:t>
                      </a:r>
                      <a:r>
                        <a:rPr lang="en-US" b="1" i="1" dirty="0" smtClean="0"/>
                        <a:t> </a:t>
                      </a:r>
                      <a:r>
                        <a:rPr lang="en-US" dirty="0" smtClean="0"/>
                        <a:t>and the </a:t>
                      </a:r>
                      <a:r>
                        <a:rPr lang="en-US" b="1" i="1" dirty="0" smtClean="0"/>
                        <a:t>A</a:t>
                      </a:r>
                      <a:r>
                        <a:rPr lang="en-US" sz="1400" b="1" i="1" dirty="0" smtClean="0"/>
                        <a:t>v</a:t>
                      </a:r>
                      <a:r>
                        <a:rPr lang="en-US" b="1" i="1" dirty="0" smtClean="0"/>
                        <a:t> </a:t>
                      </a:r>
                      <a:r>
                        <a:rPr lang="en-US" dirty="0" smtClean="0"/>
                        <a:t>refer</a:t>
                      </a:r>
                      <a:r>
                        <a:rPr lang="en-US" baseline="0" dirty="0" smtClean="0"/>
                        <a:t> to 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Prof Shin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b="1" i="1" dirty="0" smtClean="0"/>
                        <a:t>Sung: </a:t>
                      </a:r>
                      <a:r>
                        <a:rPr lang="en-US" b="0" i="0" dirty="0" smtClean="0"/>
                        <a:t>It refer to the gyroscope value and turning angle</a:t>
                      </a:r>
                      <a:endParaRPr lang="en-US" b="0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Howe we can find out the threshold and compare</a:t>
                      </a:r>
                      <a:r>
                        <a:rPr lang="en-US" baseline="0" dirty="0" smtClean="0"/>
                        <a:t> it with the real-time values?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Phuong 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dirty="0" smtClean="0"/>
                        <a:t>Sung: </a:t>
                      </a:r>
                      <a:r>
                        <a:rPr lang="en-US" b="0" i="0" dirty="0" smtClean="0"/>
                        <a:t>The paper only </a:t>
                      </a:r>
                      <a:r>
                        <a:rPr lang="en-US" b="0" i="0" baseline="0" dirty="0" smtClean="0"/>
                        <a:t>mentioned the threshold but did not say how we can get it.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baseline="0" dirty="0" smtClean="0"/>
                        <a:t>Prof Shin: </a:t>
                      </a:r>
                      <a:r>
                        <a:rPr lang="en-US" b="0" i="0" baseline="0" dirty="0" smtClean="0"/>
                        <a:t>I think we can determined it by experiment</a:t>
                      </a:r>
                      <a:endParaRPr lang="en-US" b="0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about the hand pattern if I carried</a:t>
                      </a:r>
                      <a:r>
                        <a:rPr lang="en-US" baseline="0" dirty="0" smtClean="0"/>
                        <a:t> the phone by my hand instead of the chest, or the waist and the thigh?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err="1" smtClean="0"/>
                        <a:t>Irfan</a:t>
                      </a:r>
                      <a:endParaRPr lang="en-US" b="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b="1" i="1" dirty="0" smtClean="0"/>
                        <a:t>Sung: </a:t>
                      </a:r>
                      <a:r>
                        <a:rPr lang="en-US" b="0" i="0" dirty="0" smtClean="0"/>
                        <a:t>The hand pattern will be almost</a:t>
                      </a:r>
                      <a:r>
                        <a:rPr lang="en-US" b="0" i="0" baseline="0" dirty="0" smtClean="0"/>
                        <a:t> similar to the chest or the waist patterns because the hand is moving between these two areas.</a:t>
                      </a:r>
                      <a:endParaRPr lang="en-US" b="0" i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762000"/>
            <a:ext cx="7924800" cy="1143000"/>
          </a:xfrm>
        </p:spPr>
        <p:txBody>
          <a:bodyPr>
            <a:normAutofit/>
          </a:bodyPr>
          <a:lstStyle/>
          <a:p>
            <a:pPr algn="l"/>
            <a:endParaRPr lang="en-US" sz="1800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l"/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Presenter Name: 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Sung  Jun</a:t>
            </a:r>
          </a:p>
          <a:p>
            <a:pPr algn="l"/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Paper Title: 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"</a:t>
            </a:r>
            <a:r>
              <a:rPr lang="en-US" sz="1800" b="1" i="1" dirty="0" err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PerFallD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: A Pervasive Fall Detection System Using Mobile Phones“</a:t>
            </a:r>
          </a:p>
          <a:p>
            <a:pPr algn="l"/>
            <a:endParaRPr lang="en-US" sz="18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l"/>
            <a:endParaRPr lang="en-US" sz="18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422A-8D66-410C-9C89-20822BAE0BB4}" type="slidenum">
              <a:rPr lang="en-US" sz="1400" b="1" i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pPr/>
              <a:t>5</a:t>
            </a:fld>
            <a:r>
              <a:rPr lang="en-US" sz="14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endParaRPr lang="en-US" sz="1400" b="1" i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1905000"/>
          <a:ext cx="7086600" cy="192532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99283"/>
                <a:gridCol w="2624917"/>
                <a:gridCol w="1066800"/>
                <a:gridCol w="2895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Question or Comment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Answer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about the </a:t>
                      </a:r>
                      <a:r>
                        <a:rPr lang="en-US" b="1" i="1" dirty="0" smtClean="0"/>
                        <a:t>FI </a:t>
                      </a:r>
                      <a:r>
                        <a:rPr lang="en-US" dirty="0" smtClean="0"/>
                        <a:t>equation?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Prof Shin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b="1" i="1" dirty="0" smtClean="0"/>
                        <a:t>Sung: </a:t>
                      </a:r>
                      <a:r>
                        <a:rPr lang="en-US" b="0" i="0" dirty="0" smtClean="0"/>
                        <a:t>????</a:t>
                      </a:r>
                      <a:endParaRPr lang="en-US" b="0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Is the </a:t>
                      </a:r>
                      <a:r>
                        <a:rPr lang="en-US" b="1" i="1" dirty="0" err="1" smtClean="0"/>
                        <a:t>PerFallD</a:t>
                      </a:r>
                      <a:r>
                        <a:rPr lang="en-US" baseline="0" dirty="0" smtClean="0"/>
                        <a:t> a genuine idea or it is a developed idea?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Irfan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dirty="0" smtClean="0"/>
                        <a:t>Sung: </a:t>
                      </a:r>
                      <a:r>
                        <a:rPr lang="en-US" b="0" i="0" dirty="0" smtClean="0"/>
                        <a:t>Genuine</a:t>
                      </a:r>
                      <a:endParaRPr lang="en-US" b="0" i="0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762000"/>
            <a:ext cx="7924800" cy="1905000"/>
          </a:xfrm>
        </p:spPr>
        <p:txBody>
          <a:bodyPr>
            <a:normAutofit/>
          </a:bodyPr>
          <a:lstStyle/>
          <a:p>
            <a:pPr algn="l"/>
            <a:endParaRPr lang="en-US" sz="1800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l"/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Presenter Name: 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Sung  Jun</a:t>
            </a:r>
          </a:p>
          <a:p>
            <a:pPr algn="l"/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Paper Title: 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"</a:t>
            </a:r>
            <a:r>
              <a:rPr lang="en-US" sz="1800" b="1" i="1" dirty="0" err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PerFallD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: A Pervasive Fall Detection System Using Mobile Phones“</a:t>
            </a:r>
          </a:p>
          <a:p>
            <a:pPr algn="l"/>
            <a:endParaRPr lang="en-US" sz="12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l"/>
            <a:r>
              <a:rPr lang="en-US" sz="1800" b="1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Recommendations to the presenter</a:t>
            </a:r>
          </a:p>
          <a:p>
            <a:pPr algn="l"/>
            <a:endParaRPr lang="en-US" sz="18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l"/>
            <a:endParaRPr lang="en-US" sz="18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422A-8D66-410C-9C89-20822BAE0BB4}" type="slidenum">
              <a:rPr lang="en-US" sz="1400" b="1" i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pPr/>
              <a:t>6</a:t>
            </a:fld>
            <a:r>
              <a:rPr lang="en-US" sz="14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endParaRPr lang="en-US" sz="1400" b="1" i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2438400"/>
          <a:ext cx="7315200" cy="404876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871476"/>
                <a:gridCol w="4581673"/>
                <a:gridCol w="186205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Recommendation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presentation was so fast and finished within 10 minutes, so the presenter should give more time and</a:t>
                      </a:r>
                      <a:r>
                        <a:rPr lang="en-US" baseline="0" dirty="0" smtClean="0"/>
                        <a:t> explain with more details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Ibraheem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Was so nerves, it</a:t>
                      </a:r>
                      <a:r>
                        <a:rPr lang="en-US" baseline="0" dirty="0" smtClean="0"/>
                        <a:t> will be better to be relax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/>
                        <a:t>Saad 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Required </a:t>
                      </a:r>
                      <a:r>
                        <a:rPr lang="en-US" baseline="0" dirty="0" smtClean="0"/>
                        <a:t>to improve his English vocalizing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Saad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Need to put more slides and cover</a:t>
                      </a:r>
                      <a:r>
                        <a:rPr lang="en-US" baseline="0" dirty="0" smtClean="0"/>
                        <a:t> all the subject in the paper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Prof Shin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Put descriptions for the figures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Nha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Need to put more texts as long as he does not speak</a:t>
                      </a:r>
                      <a:r>
                        <a:rPr lang="en-US" baseline="0" dirty="0" smtClean="0"/>
                        <a:t> enough during the presentation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Irfan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is important to mention the paper purpose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Huong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7924800" cy="1143000"/>
          </a:xfrm>
        </p:spPr>
        <p:txBody>
          <a:bodyPr>
            <a:normAutofit/>
          </a:bodyPr>
          <a:lstStyle/>
          <a:p>
            <a:pPr algn="l"/>
            <a:endParaRPr lang="en-US" sz="1800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l"/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Presenter Name: </a:t>
            </a:r>
            <a:r>
              <a:rPr lang="en-US" sz="1800" b="1" i="1" dirty="0" err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Nha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b="1" i="1" dirty="0" err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Thi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b="1" i="1" dirty="0" err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Thanh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Nguyen</a:t>
            </a:r>
          </a:p>
          <a:p>
            <a:pPr algn="l"/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Paper Title: 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"</a:t>
            </a:r>
            <a:r>
              <a:rPr lang="en-US" sz="1800" i="1" dirty="0" smtClean="0"/>
              <a:t> 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Wireless Location Privacy Protection in Vehicular Ad-Hoc Networks”</a:t>
            </a:r>
          </a:p>
          <a:p>
            <a:pPr algn="l"/>
            <a:endParaRPr lang="en-US" sz="18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l"/>
            <a:endParaRPr lang="en-US" sz="18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422A-8D66-410C-9C89-20822BAE0BB4}" type="slidenum">
              <a:rPr lang="en-US" sz="1400" b="1" i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pPr/>
              <a:t>7</a:t>
            </a:fld>
            <a:r>
              <a:rPr lang="en-US" sz="14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endParaRPr lang="en-US" sz="1400" b="1" i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1752600"/>
          <a:ext cx="7086600" cy="47548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99283"/>
                <a:gridCol w="1786717"/>
                <a:gridCol w="1219200"/>
                <a:gridCol w="3581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Question or Comment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Answer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How to determine </a:t>
                      </a:r>
                      <a:r>
                        <a:rPr lang="en-US" b="1" i="1" dirty="0" err="1" smtClean="0"/>
                        <a:t>K</a:t>
                      </a:r>
                      <a:r>
                        <a:rPr lang="en-US" sz="1200" b="1" i="1" dirty="0" err="1" smtClean="0"/>
                        <a:t>i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Prof Shin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b="1" i="1" dirty="0" err="1" smtClean="0"/>
                        <a:t>Nha</a:t>
                      </a:r>
                      <a:r>
                        <a:rPr lang="en-US" b="1" i="1" dirty="0" smtClean="0"/>
                        <a:t>: </a:t>
                      </a:r>
                      <a:r>
                        <a:rPr lang="en-US" b="0" i="0" dirty="0" smtClean="0"/>
                        <a:t>not</a:t>
                      </a:r>
                      <a:r>
                        <a:rPr lang="en-US" b="0" i="0" baseline="0" dirty="0" smtClean="0"/>
                        <a:t> mentioned in the paper.</a:t>
                      </a:r>
                    </a:p>
                    <a:p>
                      <a:pPr algn="just"/>
                      <a:r>
                        <a:rPr lang="en-US" b="1" i="0" baseline="0" dirty="0" smtClean="0"/>
                        <a:t>Prof</a:t>
                      </a:r>
                      <a:r>
                        <a:rPr lang="en-US" b="0" i="0" baseline="0" dirty="0" smtClean="0"/>
                        <a:t> </a:t>
                      </a:r>
                      <a:r>
                        <a:rPr lang="en-US" b="1" i="0" baseline="0" dirty="0" smtClean="0"/>
                        <a:t>Shin</a:t>
                      </a:r>
                      <a:r>
                        <a:rPr lang="en-US" b="0" i="0" baseline="0" dirty="0" smtClean="0"/>
                        <a:t>: I think they would  determined it statically or by their experience from traffic density</a:t>
                      </a:r>
                      <a:endParaRPr lang="en-US" b="0" i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How we can determine an area as a density zone?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smtClean="0"/>
                        <a:t>Saad</a:t>
                      </a:r>
                      <a:endParaRPr lang="en-US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dirty="0" err="1" smtClean="0"/>
                        <a:t>Nha</a:t>
                      </a:r>
                      <a:r>
                        <a:rPr lang="en-US" b="0" i="0" dirty="0" smtClean="0"/>
                        <a:t>: not mentioned in the paper.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dirty="0" smtClean="0"/>
                        <a:t>Saad:</a:t>
                      </a:r>
                      <a:r>
                        <a:rPr lang="en-US" b="1" i="1" baseline="0" dirty="0" smtClean="0"/>
                        <a:t> </a:t>
                      </a:r>
                      <a:r>
                        <a:rPr lang="en-US" b="0" i="0" baseline="0" dirty="0" smtClean="0"/>
                        <a:t>May be determined by the experience of the authors within traffic density</a:t>
                      </a:r>
                      <a:endParaRPr lang="en-US" b="0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Why </a:t>
                      </a:r>
                      <a:r>
                        <a:rPr lang="en-US" b="1" i="1" dirty="0" err="1" smtClean="0"/>
                        <a:t>I</a:t>
                      </a:r>
                      <a:r>
                        <a:rPr lang="en-US" sz="1400" b="1" i="1" dirty="0" err="1" smtClean="0"/>
                        <a:t>w</a:t>
                      </a:r>
                      <a:r>
                        <a:rPr lang="en-US" b="1" i="1" dirty="0" smtClean="0"/>
                        <a:t>&gt;= </a:t>
                      </a:r>
                      <a:r>
                        <a:rPr lang="en-US" b="1" i="1" dirty="0" err="1" smtClean="0"/>
                        <a:t>K</a:t>
                      </a:r>
                      <a:r>
                        <a:rPr lang="en-US" sz="1200" b="1" i="1" dirty="0" err="1" smtClean="0"/>
                        <a:t>i</a:t>
                      </a:r>
                      <a:r>
                        <a:rPr lang="en-US" sz="1200" b="1" i="1" dirty="0" smtClean="0"/>
                        <a:t> </a:t>
                      </a:r>
                      <a:r>
                        <a:rPr lang="en-US" b="1" i="1" dirty="0" smtClean="0"/>
                        <a:t>-1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Prof Shin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b="1" i="1" dirty="0" err="1" smtClean="0"/>
                        <a:t>Nha</a:t>
                      </a:r>
                      <a:r>
                        <a:rPr lang="en-US" b="1" i="1" dirty="0" smtClean="0"/>
                        <a:t>: ??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baseline="0" dirty="0" smtClean="0"/>
                        <a:t>Prof</a:t>
                      </a:r>
                      <a:r>
                        <a:rPr lang="en-US" b="0" i="0" baseline="0" dirty="0" smtClean="0"/>
                        <a:t> </a:t>
                      </a:r>
                      <a:r>
                        <a:rPr lang="en-US" b="1" i="0" baseline="0" dirty="0" smtClean="0"/>
                        <a:t>Shin</a:t>
                      </a:r>
                      <a:r>
                        <a:rPr lang="en-US" b="0" i="0" baseline="0" dirty="0" smtClean="0"/>
                        <a:t>: It is clear from the paper that the neighbors cars always changing their pseudonyms periodically so the neighbor account always over count.</a:t>
                      </a:r>
                      <a:endParaRPr lang="en-US" b="1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762000"/>
            <a:ext cx="7924800" cy="1905000"/>
          </a:xfrm>
        </p:spPr>
        <p:txBody>
          <a:bodyPr>
            <a:normAutofit/>
          </a:bodyPr>
          <a:lstStyle/>
          <a:p>
            <a:pPr algn="l"/>
            <a:endParaRPr lang="en-US" sz="1800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l"/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Presenter Name: </a:t>
            </a:r>
            <a:r>
              <a:rPr lang="en-US" sz="1800" b="1" i="1" dirty="0" err="1" smtClean="0">
                <a:solidFill>
                  <a:schemeClr val="tx2">
                    <a:lumMod val="75000"/>
                  </a:schemeClr>
                </a:solidFill>
              </a:rPr>
              <a:t>Nha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800" b="1" i="1" dirty="0" err="1" smtClean="0">
                <a:solidFill>
                  <a:schemeClr val="tx2">
                    <a:lumMod val="75000"/>
                  </a:schemeClr>
                </a:solidFill>
              </a:rPr>
              <a:t>Thi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800" b="1" i="1" dirty="0" err="1" smtClean="0">
                <a:solidFill>
                  <a:schemeClr val="tx2">
                    <a:lumMod val="75000"/>
                  </a:schemeClr>
                </a:solidFill>
              </a:rPr>
              <a:t>Thanh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</a:rPr>
              <a:t> Nguyen</a:t>
            </a:r>
          </a:p>
          <a:p>
            <a:pPr algn="l"/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Paper Title: 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</a:rPr>
              <a:t>"</a:t>
            </a:r>
            <a:r>
              <a:rPr lang="en-US" sz="1800" i="1" dirty="0" smtClean="0"/>
              <a:t> </a:t>
            </a:r>
            <a:r>
              <a:rPr lang="en-US" sz="1800" b="1" i="1" dirty="0" smtClean="0">
                <a:solidFill>
                  <a:schemeClr val="tx2">
                    <a:lumMod val="75000"/>
                  </a:schemeClr>
                </a:solidFill>
              </a:rPr>
              <a:t>Wireless Location Privacy Protection in Vehicular Ad-Hoc Networks”</a:t>
            </a:r>
          </a:p>
          <a:p>
            <a:pPr algn="l"/>
            <a:endParaRPr lang="en-US" sz="12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l"/>
            <a:r>
              <a:rPr lang="en-US" sz="1800" b="1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Recommendations to the presenter</a:t>
            </a:r>
          </a:p>
          <a:p>
            <a:pPr algn="l"/>
            <a:endParaRPr lang="en-US" sz="18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l"/>
            <a:endParaRPr lang="en-US" sz="18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E422A-8D66-410C-9C89-20822BAE0BB4}" type="slidenum">
              <a:rPr lang="en-US" sz="1400" b="1" i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pPr/>
              <a:t>8</a:t>
            </a:fld>
            <a:r>
              <a:rPr lang="en-US" sz="14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endParaRPr lang="en-US" sz="1400" b="1" i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2438400"/>
          <a:ext cx="7315200" cy="155956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871476"/>
                <a:gridCol w="4581673"/>
                <a:gridCol w="186205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Recommendation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There</a:t>
                      </a:r>
                      <a:r>
                        <a:rPr lang="en-US" baseline="0" dirty="0" smtClean="0"/>
                        <a:t> was a discontinuity with the previous and the current presentation and this should be avoided by explaining the material with a smooth continuity  and consistent description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Prof Shin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719</Words>
  <Application>Microsoft Office PowerPoint</Application>
  <PresentationFormat>On-screen Show (4:3)</PresentationFormat>
  <Paragraphs>139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Saad</dc:creator>
  <cp:lastModifiedBy>Saad</cp:lastModifiedBy>
  <cp:revision>93</cp:revision>
  <dcterms:created xsi:type="dcterms:W3CDTF">2011-09-19T04:46:20Z</dcterms:created>
  <dcterms:modified xsi:type="dcterms:W3CDTF">2012-11-14T05:18:36Z</dcterms:modified>
</cp:coreProperties>
</file>