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3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10E1D92-CC3A-D64D-8BD9-FBAD9BAA856F}" type="datetimeFigureOut">
              <a:rPr lang="en-US" smtClean="0"/>
              <a:t>7/4/12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E8FA4B6-AA19-3D46-B73A-026DF751AC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HNCL Meeting</a:t>
            </a:r>
            <a:br>
              <a:rPr lang="en-US" dirty="0" smtClean="0"/>
            </a:br>
            <a:r>
              <a:rPr lang="en-US" dirty="0" smtClean="0"/>
              <a:t>July 4</a:t>
            </a:r>
            <a:r>
              <a:rPr lang="en-US" baseline="30000" dirty="0" smtClean="0"/>
              <a:t>th</a:t>
            </a:r>
            <a:r>
              <a:rPr lang="en-US" dirty="0" smtClean="0"/>
              <a:t>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Minho Shin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790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Summer Plan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299630"/>
              </p:ext>
            </p:extLst>
          </p:nvPr>
        </p:nvGraphicFramePr>
        <p:xfrm>
          <a:off x="779463" y="1680430"/>
          <a:ext cx="7682063" cy="4608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768"/>
                <a:gridCol w="1231602"/>
                <a:gridCol w="2091157"/>
                <a:gridCol w="1680623"/>
                <a:gridCol w="1597913"/>
              </a:tblGrid>
              <a:tr h="447686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V2G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mPrivacy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ETC</a:t>
                      </a:r>
                      <a:endParaRPr lang="en-US" dirty="0"/>
                    </a:p>
                  </a:txBody>
                  <a:tcPr/>
                </a:tc>
              </a:tr>
              <a:tr h="44768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July 2~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V2I-review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OpenV2G</a:t>
                      </a:r>
                      <a:r>
                        <a:rPr lang="en-US" sz="1600" baseline="0" dirty="0" smtClean="0"/>
                        <a:t>/ </a:t>
                      </a:r>
                      <a:r>
                        <a:rPr lang="en-US" sz="1600" baseline="0" dirty="0" err="1" smtClean="0"/>
                        <a:t>BeckChip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Law</a:t>
                      </a:r>
                      <a:r>
                        <a:rPr lang="en-US" sz="1600" baseline="0" dirty="0" smtClean="0"/>
                        <a:t> &amp; Paper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Subversion</a:t>
                      </a:r>
                    </a:p>
                  </a:txBody>
                  <a:tcPr/>
                </a:tc>
              </a:tr>
              <a:tr h="44768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July 9~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</a:tr>
              <a:tr h="44768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July 16~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V2X-design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44768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July 23~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44768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July 30~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BeckChip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Impl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App Review</a:t>
                      </a:r>
                    </a:p>
                    <a:p>
                      <a:pPr algn="ctr"/>
                      <a:r>
                        <a:rPr lang="en-US" sz="1600" dirty="0" smtClean="0"/>
                        <a:t>Android sniffing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Latex</a:t>
                      </a:r>
                      <a:endParaRPr lang="en-US" sz="1600" dirty="0"/>
                    </a:p>
                  </a:txBody>
                  <a:tcPr/>
                </a:tc>
              </a:tr>
              <a:tr h="44768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Aug 6~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V2X-impl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44768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Aug 13~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44768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Aug 20~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44768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Aug 27~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488862" y="2514226"/>
            <a:ext cx="0" cy="5515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488862" y="3359321"/>
            <a:ext cx="0" cy="9764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488862" y="4756006"/>
            <a:ext cx="0" cy="14012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654768" y="2514226"/>
            <a:ext cx="0" cy="13982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615406" y="2514226"/>
            <a:ext cx="0" cy="13982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152005" y="4335757"/>
            <a:ext cx="0" cy="18215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614532" y="2514226"/>
            <a:ext cx="0" cy="13982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151808" y="2514226"/>
            <a:ext cx="0" cy="13982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021966" y="4438379"/>
            <a:ext cx="0" cy="171891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625614" y="2514226"/>
            <a:ext cx="0" cy="13982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625614" y="4335757"/>
            <a:ext cx="0" cy="13982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" name="5-Point Star 28"/>
          <p:cNvSpPr/>
          <p:nvPr/>
        </p:nvSpPr>
        <p:spPr>
          <a:xfrm>
            <a:off x="7068880" y="5733974"/>
            <a:ext cx="556734" cy="42331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471666" y="5875074"/>
            <a:ext cx="679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MTW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498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V2X project </a:t>
            </a:r>
            <a:r>
              <a:rPr lang="en-US" dirty="0" smtClean="0">
                <a:solidFill>
                  <a:srgbClr val="FF0000"/>
                </a:solidFill>
              </a:rPr>
              <a:t>(top priority)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Namwook</a:t>
            </a:r>
            <a:r>
              <a:rPr lang="en-US" dirty="0" smtClean="0"/>
              <a:t>: </a:t>
            </a:r>
            <a:r>
              <a:rPr lang="en-US" dirty="0" err="1" smtClean="0"/>
              <a:t>Paramics</a:t>
            </a:r>
            <a:r>
              <a:rPr lang="en-US" dirty="0" smtClean="0"/>
              <a:t> review/ </a:t>
            </a:r>
            <a:r>
              <a:rPr lang="en-US" dirty="0" err="1" smtClean="0"/>
              <a:t>impl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Nha</a:t>
            </a:r>
            <a:r>
              <a:rPr lang="en-US" dirty="0" smtClean="0"/>
              <a:t>: ns2 review/ </a:t>
            </a:r>
            <a:r>
              <a:rPr lang="en-US" dirty="0" err="1" smtClean="0"/>
              <a:t>impl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JMLee</a:t>
            </a:r>
            <a:r>
              <a:rPr lang="en-US" dirty="0" smtClean="0"/>
              <a:t>: Improve PN-sync algorithm, Design V2V</a:t>
            </a:r>
          </a:p>
          <a:p>
            <a:endParaRPr lang="en-US" dirty="0"/>
          </a:p>
          <a:p>
            <a:r>
              <a:rPr lang="en-US" dirty="0" smtClean="0"/>
              <a:t>Report every day</a:t>
            </a:r>
          </a:p>
          <a:p>
            <a:pPr lvl="1"/>
            <a:r>
              <a:rPr lang="en-US" dirty="0" smtClean="0"/>
              <a:t>by email / wiki &amp; messenger</a:t>
            </a:r>
          </a:p>
          <a:p>
            <a:r>
              <a:rPr lang="en-US" dirty="0" smtClean="0"/>
              <a:t>Documentation !!</a:t>
            </a:r>
          </a:p>
        </p:txBody>
      </p:sp>
    </p:spTree>
    <p:extLst>
      <p:ext uri="{BB962C8B-B14F-4D97-AF65-F5344CB8AC3E}">
        <p14:creationId xmlns:p14="http://schemas.microsoft.com/office/powerpoint/2010/main" val="1742283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V2G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JMLee</a:t>
            </a:r>
            <a:r>
              <a:rPr lang="en-US" dirty="0" smtClean="0"/>
              <a:t>: Play with </a:t>
            </a:r>
            <a:r>
              <a:rPr lang="en-US" dirty="0" err="1" smtClean="0"/>
              <a:t>BeckChip</a:t>
            </a:r>
            <a:endParaRPr lang="en-US" dirty="0" smtClean="0"/>
          </a:p>
          <a:p>
            <a:r>
              <a:rPr lang="en-US" dirty="0" smtClean="0"/>
              <a:t>Nam: Review OpenV2G code</a:t>
            </a:r>
          </a:p>
          <a:p>
            <a:r>
              <a:rPr lang="en-US" dirty="0" err="1" smtClean="0"/>
              <a:t>Nha</a:t>
            </a:r>
            <a:r>
              <a:rPr lang="en-US" dirty="0" smtClean="0"/>
              <a:t>: Review 15118, make implementation manual</a:t>
            </a:r>
          </a:p>
          <a:p>
            <a:endParaRPr lang="en-US" dirty="0"/>
          </a:p>
          <a:p>
            <a:r>
              <a:rPr lang="en-US" dirty="0" smtClean="0"/>
              <a:t>Report once a week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46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mPrivacy</a:t>
            </a:r>
            <a:r>
              <a:rPr lang="en-US" dirty="0" smtClean="0"/>
              <a:t>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Nha</a:t>
            </a:r>
            <a:r>
              <a:rPr lang="en-US" dirty="0" smtClean="0"/>
              <a:t>: paper review</a:t>
            </a:r>
          </a:p>
          <a:p>
            <a:r>
              <a:rPr lang="en-US" dirty="0" err="1" smtClean="0"/>
              <a:t>JMLee</a:t>
            </a:r>
            <a:r>
              <a:rPr lang="en-US" dirty="0" smtClean="0"/>
              <a:t>/Nam: Law review</a:t>
            </a:r>
          </a:p>
          <a:p>
            <a:r>
              <a:rPr lang="en-US" dirty="0" smtClean="0"/>
              <a:t>All: App review</a:t>
            </a:r>
          </a:p>
          <a:p>
            <a:r>
              <a:rPr lang="en-US" dirty="0" err="1" smtClean="0"/>
              <a:t>JMLee</a:t>
            </a:r>
            <a:r>
              <a:rPr lang="en-US" dirty="0" smtClean="0"/>
              <a:t>: Android sniffing</a:t>
            </a:r>
          </a:p>
          <a:p>
            <a:endParaRPr lang="en-US" dirty="0"/>
          </a:p>
          <a:p>
            <a:r>
              <a:rPr lang="en-US" dirty="0" smtClean="0"/>
              <a:t>Research note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265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Subversion</a:t>
            </a:r>
          </a:p>
          <a:p>
            <a:pPr lvl="1"/>
            <a:r>
              <a:rPr lang="en-US" dirty="0" err="1" smtClean="0"/>
              <a:t>JMLee</a:t>
            </a:r>
            <a:endParaRPr lang="en-US" dirty="0" smtClean="0"/>
          </a:p>
          <a:p>
            <a:r>
              <a:rPr lang="en-US" dirty="0" smtClean="0"/>
              <a:t>Latex</a:t>
            </a:r>
          </a:p>
          <a:p>
            <a:pPr lvl="1"/>
            <a:r>
              <a:rPr lang="en-US" dirty="0" err="1" smtClean="0"/>
              <a:t>Nha</a:t>
            </a:r>
            <a:endParaRPr lang="en-US" dirty="0" smtClean="0"/>
          </a:p>
          <a:p>
            <a:r>
              <a:rPr lang="en-US" dirty="0" smtClean="0"/>
              <a:t>Pattern Recognition (</a:t>
            </a:r>
            <a:r>
              <a:rPr lang="en-US" dirty="0" err="1" smtClean="0"/>
              <a:t>Nha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503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schedule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177937"/>
              </p:ext>
            </p:extLst>
          </p:nvPr>
        </p:nvGraphicFramePr>
        <p:xfrm>
          <a:off x="779463" y="1577808"/>
          <a:ext cx="7583487" cy="4682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7548"/>
                <a:gridCol w="3181637"/>
                <a:gridCol w="3154302"/>
              </a:tblGrid>
              <a:tr h="4682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Thu</a:t>
                      </a:r>
                      <a:endParaRPr lang="en-US" dirty="0"/>
                    </a:p>
                  </a:txBody>
                  <a:tcPr/>
                </a:tc>
              </a:tr>
              <a:tr h="4682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V2X</a:t>
                      </a:r>
                      <a:r>
                        <a:rPr lang="en-US" baseline="0" dirty="0" smtClean="0"/>
                        <a:t> report/demo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V2G meeting</a:t>
                      </a:r>
                      <a:endParaRPr lang="en-US" dirty="0"/>
                    </a:p>
                  </a:txBody>
                  <a:tcPr/>
                </a:tc>
              </a:tr>
              <a:tr h="4682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4682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Lunch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682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ETC</a:t>
                      </a:r>
                      <a:endParaRPr lang="en-US" dirty="0"/>
                    </a:p>
                  </a:txBody>
                  <a:tcPr/>
                </a:tc>
              </a:tr>
              <a:tr h="4682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V2X</a:t>
                      </a:r>
                      <a:endParaRPr lang="en-US" dirty="0"/>
                    </a:p>
                  </a:txBody>
                  <a:tcPr/>
                </a:tc>
              </a:tr>
              <a:tr h="4682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V2G report/demo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682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mPrivacy</a:t>
                      </a:r>
                      <a:endParaRPr lang="en-US" dirty="0"/>
                    </a:p>
                  </a:txBody>
                  <a:tcPr/>
                </a:tc>
              </a:tr>
              <a:tr h="4682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682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Dinner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Dinner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605000" y="2373121"/>
            <a:ext cx="0" cy="19882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90621" y="4771898"/>
            <a:ext cx="0" cy="9733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719392" y="2373121"/>
            <a:ext cx="0" cy="9733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732649" y="4361412"/>
            <a:ext cx="0" cy="5628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732649" y="5182384"/>
            <a:ext cx="0" cy="5628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1446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27191"/>
      </p:ext>
    </p:extLst>
  </p:cSld>
  <p:clrMapOvr>
    <a:masterClrMapping/>
  </p:clrMapOvr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34</TotalTime>
  <Words>192</Words>
  <Application>Microsoft Macintosh PowerPoint</Application>
  <PresentationFormat>On-screen Show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Revolution</vt:lpstr>
      <vt:lpstr>HNCL Meeting July 4th, 2012</vt:lpstr>
      <vt:lpstr>Summer Plan</vt:lpstr>
      <vt:lpstr>V2X project (top priority)</vt:lpstr>
      <vt:lpstr>V2G project</vt:lpstr>
      <vt:lpstr>mPrivacy project</vt:lpstr>
      <vt:lpstr>ETC</vt:lpstr>
      <vt:lpstr>Meeting schedule</vt:lpstr>
      <vt:lpstr>Q &amp; A</vt:lpstr>
    </vt:vector>
  </TitlesOfParts>
  <Company>MJU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HNCL Meeting July 4th, 2012</dc:title>
  <dc:creator>Minho Shin</dc:creator>
  <cp:lastModifiedBy>Minho Shin</cp:lastModifiedBy>
  <cp:revision>39</cp:revision>
  <dcterms:created xsi:type="dcterms:W3CDTF">2012-07-03T18:46:21Z</dcterms:created>
  <dcterms:modified xsi:type="dcterms:W3CDTF">2012-07-03T19:20:35Z</dcterms:modified>
</cp:coreProperties>
</file>