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57" r:id="rId7"/>
    <p:sldId id="263" r:id="rId8"/>
    <p:sldId id="265" r:id="rId9"/>
    <p:sldId id="273" r:id="rId10"/>
    <p:sldId id="266" r:id="rId11"/>
    <p:sldId id="267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708" autoAdjust="0"/>
  </p:normalViewPr>
  <p:slideViewPr>
    <p:cSldViewPr snapToGrid="0" snapToObjects="1">
      <p:cViewPr varScale="1">
        <p:scale>
          <a:sx n="87" d="100"/>
          <a:sy n="87" d="100"/>
        </p:scale>
        <p:origin x="-11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9/15/14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Hangman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 15</a:t>
            </a:r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getchar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c = 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scanf</a:t>
            </a:r>
            <a:r>
              <a:rPr lang="en-US" dirty="0" smtClean="0"/>
              <a:t>(“%s”, &amp;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97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strcpy</a:t>
            </a:r>
            <a:r>
              <a:rPr lang="en-US" b="1" dirty="0"/>
              <a:t>(s1, s2);</a:t>
            </a:r>
            <a:endParaRPr lang="en-US" dirty="0"/>
          </a:p>
          <a:p>
            <a:pPr lvl="1"/>
            <a:r>
              <a:rPr lang="en-US" dirty="0"/>
              <a:t>Copies string s2 into string s1.	</a:t>
            </a:r>
          </a:p>
          <a:p>
            <a:r>
              <a:rPr lang="it-IT" b="1" dirty="0" err="1" smtClean="0"/>
              <a:t>strcat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Concatenates</a:t>
            </a:r>
            <a:r>
              <a:rPr lang="it-IT" dirty="0"/>
              <a:t> </a:t>
            </a:r>
            <a:r>
              <a:rPr lang="it-IT" dirty="0" err="1"/>
              <a:t>string</a:t>
            </a:r>
            <a:r>
              <a:rPr lang="it-IT" dirty="0"/>
              <a:t> s2 </a:t>
            </a:r>
            <a:r>
              <a:rPr lang="it-IT" dirty="0" err="1"/>
              <a:t>onto</a:t>
            </a:r>
            <a:r>
              <a:rPr lang="it-IT" dirty="0"/>
              <a:t> the end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strlen</a:t>
            </a:r>
            <a:r>
              <a:rPr lang="it-IT" b="1" dirty="0"/>
              <a:t>(s1);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the </a:t>
            </a:r>
            <a:r>
              <a:rPr lang="it-IT" dirty="0" err="1"/>
              <a:t>length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strcmp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 and s2 are the </a:t>
            </a:r>
            <a:r>
              <a:rPr lang="it-IT" dirty="0" err="1"/>
              <a:t>same</a:t>
            </a:r>
            <a:r>
              <a:rPr lang="it-IT" dirty="0"/>
              <a:t>;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s1&lt;s2;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s1&gt;s2.	</a:t>
            </a:r>
          </a:p>
          <a:p>
            <a:r>
              <a:rPr lang="it-IT" b="1" dirty="0" err="1" smtClean="0"/>
              <a:t>strchr</a:t>
            </a:r>
            <a:r>
              <a:rPr lang="it-IT" b="1" dirty="0"/>
              <a:t>(s1, </a:t>
            </a:r>
            <a:r>
              <a:rPr lang="it-IT" b="1" dirty="0" err="1"/>
              <a:t>ch</a:t>
            </a:r>
            <a:r>
              <a:rPr lang="it-IT" b="1" dirty="0"/>
              <a:t>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character</a:t>
            </a:r>
            <a:r>
              <a:rPr lang="it-IT" dirty="0"/>
              <a:t> </a:t>
            </a:r>
            <a:r>
              <a:rPr lang="it-IT" dirty="0" err="1"/>
              <a:t>ch</a:t>
            </a:r>
            <a:r>
              <a:rPr lang="it-IT" dirty="0"/>
              <a:t>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strstr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s2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893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smtClean="0"/>
              <a:t>while(not lost yet &amp;&amp; not won yet) {</a:t>
            </a:r>
          </a:p>
          <a:p>
            <a:pPr marL="457200" lvl="1" indent="0">
              <a:buNone/>
            </a:pPr>
            <a:r>
              <a:rPr lang="en-US" sz="2000" dirty="0" smtClean="0"/>
              <a:t>print incorrect letters left, used letters</a:t>
            </a:r>
          </a:p>
          <a:p>
            <a:pPr marL="457200" lvl="1" indent="0">
              <a:buNone/>
            </a:pPr>
            <a:r>
              <a:rPr lang="en-US" sz="2000" dirty="0" smtClean="0"/>
              <a:t>while(true) {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get a letter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break if new letter</a:t>
            </a:r>
          </a:p>
          <a:p>
            <a:pPr marL="457200" lvl="1" indent="0">
              <a:buNone/>
            </a:pPr>
            <a:r>
              <a:rPr lang="en-US" sz="2000" dirty="0" smtClean="0"/>
              <a:t>}</a:t>
            </a:r>
          </a:p>
          <a:p>
            <a:pPr marL="457200" lvl="1" indent="0">
              <a:buNone/>
            </a:pPr>
            <a:r>
              <a:rPr lang="en-US" sz="2000" dirty="0" smtClean="0"/>
              <a:t>add to used letters </a:t>
            </a:r>
          </a:p>
          <a:p>
            <a:pPr marL="457200" lvl="1" indent="0">
              <a:buNone/>
            </a:pPr>
            <a:r>
              <a:rPr lang="en-US" sz="2000" dirty="0" smtClean="0"/>
              <a:t>if( hit ) {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update hit letters</a:t>
            </a:r>
          </a:p>
          <a:p>
            <a:pPr marL="457200" lvl="1" indent="0">
              <a:buNone/>
            </a:pPr>
            <a:r>
              <a:rPr lang="en-US" sz="2000" dirty="0" smtClean="0"/>
              <a:t>else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wrong count++</a:t>
            </a:r>
          </a:p>
          <a:p>
            <a:pPr marL="457200" lvl="1" indent="0">
              <a:buNone/>
            </a:pPr>
            <a:r>
              <a:rPr lang="en-US" sz="2000" dirty="0" smtClean="0"/>
              <a:t>print hanger</a:t>
            </a:r>
            <a:endParaRPr lang="en-US" sz="2000" dirty="0"/>
          </a:p>
          <a:p>
            <a:pPr marL="57150" indent="0">
              <a:buNone/>
            </a:pPr>
            <a:r>
              <a:rPr lang="en-US" sz="2400" dirty="0" smtClean="0"/>
              <a:t>}</a:t>
            </a:r>
            <a:r>
              <a:rPr lang="en-US" sz="2000" dirty="0" smtClean="0"/>
              <a:t>						</a:t>
            </a:r>
          </a:p>
          <a:p>
            <a:pPr marL="57150" indent="0">
              <a:buNone/>
            </a:pPr>
            <a:r>
              <a:rPr lang="en-US" sz="2000" dirty="0" smtClean="0"/>
              <a:t>if( lost ) …</a:t>
            </a:r>
          </a:p>
          <a:p>
            <a:pPr marL="57150" indent="0">
              <a:buNone/>
            </a:pPr>
            <a:r>
              <a:rPr lang="en-US" sz="2000" dirty="0" smtClean="0"/>
              <a:t>if( won ) …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5193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60000"/>
              </a:lnSpc>
              <a:buNone/>
            </a:pPr>
            <a:r>
              <a:rPr lang="en-US" sz="1400" dirty="0" err="1" smtClean="0"/>
              <a:t>int</a:t>
            </a:r>
            <a:r>
              <a:rPr lang="en-US" sz="1400" dirty="0" smtClean="0"/>
              <a:t> main( void 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sz="1400" dirty="0" smtClean="0"/>
              <a:t>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</a:t>
            </a:r>
            <a:r>
              <a:rPr lang="nl-NL" sz="1400" dirty="0" err="1"/>
              <a:t>char</a:t>
            </a:r>
            <a:r>
              <a:rPr lang="nl-NL" sz="1400" dirty="0"/>
              <a:t> </a:t>
            </a:r>
            <a:r>
              <a:rPr lang="nl-NL" sz="1400" dirty="0" err="1"/>
              <a:t>word_list</a:t>
            </a:r>
            <a:r>
              <a:rPr lang="nl-NL" sz="1400" dirty="0"/>
              <a:t>[10][20]; </a:t>
            </a:r>
          </a:p>
          <a:p>
            <a:pPr marL="0" indent="0">
              <a:lnSpc>
                <a:spcPct val="60000"/>
              </a:lnSpc>
              <a:buNone/>
            </a:pPr>
            <a:endParaRPr lang="nl-NL" sz="1400" dirty="0"/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int </a:t>
            </a:r>
            <a:r>
              <a:rPr lang="nl-NL" sz="1400" dirty="0" err="1"/>
              <a:t>word_cnt</a:t>
            </a:r>
            <a:r>
              <a:rPr lang="nl-NL" sz="1400" dirty="0"/>
              <a:t>;</a:t>
            </a:r>
          </a:p>
          <a:p>
            <a:pPr marL="0" indent="0">
              <a:lnSpc>
                <a:spcPct val="60000"/>
              </a:lnSpc>
              <a:buNone/>
            </a:pPr>
            <a:endParaRPr lang="nl-NL" sz="1400" dirty="0"/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</a:t>
            </a:r>
            <a:r>
              <a:rPr lang="nl-NL" sz="1400" dirty="0" err="1"/>
              <a:t>printf</a:t>
            </a:r>
            <a:r>
              <a:rPr lang="nl-NL" sz="1400" dirty="0"/>
              <a:t>("How </a:t>
            </a:r>
            <a:r>
              <a:rPr lang="nl-NL" sz="1400" dirty="0" err="1"/>
              <a:t>many</a:t>
            </a:r>
            <a:r>
              <a:rPr lang="nl-NL" sz="1400" dirty="0"/>
              <a:t> </a:t>
            </a:r>
            <a:r>
              <a:rPr lang="nl-NL" sz="1400" dirty="0" err="1"/>
              <a:t>words</a:t>
            </a:r>
            <a:r>
              <a:rPr lang="nl-NL" sz="1400" dirty="0"/>
              <a:t> do </a:t>
            </a:r>
            <a:r>
              <a:rPr lang="nl-NL" sz="1400" dirty="0" err="1"/>
              <a:t>you</a:t>
            </a:r>
            <a:r>
              <a:rPr lang="nl-NL" sz="1400" dirty="0"/>
              <a:t> want?:");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</a:t>
            </a:r>
            <a:r>
              <a:rPr lang="nl-NL" sz="1400" dirty="0" err="1"/>
              <a:t>scanf</a:t>
            </a:r>
            <a:r>
              <a:rPr lang="nl-NL" sz="1400" dirty="0"/>
              <a:t>("%d", &amp;</a:t>
            </a:r>
            <a:r>
              <a:rPr lang="nl-NL" sz="1400" dirty="0" err="1"/>
              <a:t>word_cnt</a:t>
            </a:r>
            <a:r>
              <a:rPr lang="nl-NL" sz="1400" dirty="0"/>
              <a:t>);</a:t>
            </a:r>
          </a:p>
          <a:p>
            <a:pPr marL="0" indent="0">
              <a:lnSpc>
                <a:spcPct val="60000"/>
              </a:lnSpc>
              <a:buNone/>
            </a:pPr>
            <a:endParaRPr lang="nl-NL" sz="1400" dirty="0"/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</a:t>
            </a:r>
            <a:r>
              <a:rPr lang="nl-NL" sz="1400" dirty="0" err="1"/>
              <a:t>printf</a:t>
            </a:r>
            <a:r>
              <a:rPr lang="nl-NL" sz="1400" dirty="0"/>
              <a:t>("</a:t>
            </a:r>
            <a:r>
              <a:rPr lang="nl-NL" sz="1400" dirty="0" err="1"/>
              <a:t>Please</a:t>
            </a:r>
            <a:r>
              <a:rPr lang="nl-NL" sz="1400" dirty="0"/>
              <a:t> enter %d </a:t>
            </a:r>
            <a:r>
              <a:rPr lang="nl-NL" sz="1400" dirty="0" err="1"/>
              <a:t>words</a:t>
            </a:r>
            <a:r>
              <a:rPr lang="nl-NL" sz="1400" dirty="0"/>
              <a:t>\n", </a:t>
            </a:r>
            <a:r>
              <a:rPr lang="nl-NL" sz="1400" dirty="0" err="1"/>
              <a:t>word_cnt</a:t>
            </a:r>
            <a:r>
              <a:rPr lang="nl-NL" sz="1400" dirty="0"/>
              <a:t>);</a:t>
            </a:r>
          </a:p>
          <a:p>
            <a:pPr marL="0" indent="0">
              <a:lnSpc>
                <a:spcPct val="60000"/>
              </a:lnSpc>
              <a:buNone/>
            </a:pPr>
            <a:endParaRPr lang="nl-NL" sz="1400" dirty="0"/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</a:t>
            </a:r>
            <a:r>
              <a:rPr lang="nl-NL" sz="1400" dirty="0" err="1"/>
              <a:t>for</a:t>
            </a:r>
            <a:r>
              <a:rPr lang="nl-NL" sz="1400" dirty="0"/>
              <a:t>( int i=0; i&lt;</a:t>
            </a:r>
            <a:r>
              <a:rPr lang="nl-NL" sz="1400" dirty="0" err="1"/>
              <a:t>word_cnt</a:t>
            </a:r>
            <a:r>
              <a:rPr lang="nl-NL" sz="1400" dirty="0"/>
              <a:t>; i++)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	</a:t>
            </a:r>
            <a:r>
              <a:rPr lang="nl-NL" sz="1400" dirty="0" err="1"/>
              <a:t>printf</a:t>
            </a:r>
            <a:r>
              <a:rPr lang="nl-NL" sz="1400" dirty="0"/>
              <a:t>("Enter %d </a:t>
            </a:r>
            <a:r>
              <a:rPr lang="nl-NL" sz="1400" dirty="0" err="1"/>
              <a:t>th</a:t>
            </a:r>
            <a:r>
              <a:rPr lang="nl-NL" sz="1400" dirty="0"/>
              <a:t> word:", i+1);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	</a:t>
            </a:r>
            <a:r>
              <a:rPr lang="nl-NL" sz="1400" dirty="0" err="1"/>
              <a:t>scanf</a:t>
            </a:r>
            <a:r>
              <a:rPr lang="nl-NL" sz="1400" dirty="0"/>
              <a:t>("%s", </a:t>
            </a:r>
            <a:r>
              <a:rPr lang="nl-NL" sz="1400" dirty="0" err="1"/>
              <a:t>word_list</a:t>
            </a:r>
            <a:r>
              <a:rPr lang="nl-NL" sz="1400" dirty="0"/>
              <a:t>[i]);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nl-NL" sz="1400" dirty="0"/>
              <a:t>	}</a:t>
            </a:r>
          </a:p>
          <a:p>
            <a:pPr marL="0" indent="0">
              <a:lnSpc>
                <a:spcPct val="60000"/>
              </a:lnSpc>
              <a:buNone/>
            </a:pPr>
            <a:endParaRPr lang="nl-NL" sz="1400" dirty="0"/>
          </a:p>
          <a:p>
            <a:pPr marL="0" indent="0">
              <a:lnSpc>
                <a:spcPct val="60000"/>
              </a:lnSpc>
              <a:buNone/>
            </a:pPr>
            <a:r>
              <a:rPr lang="ro-RO" sz="1400" dirty="0"/>
              <a:t>        printf("## Word List ##\n");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ro-RO" sz="1400" dirty="0"/>
              <a:t>       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fr-FR" sz="1400" dirty="0"/>
              <a:t>	for( </a:t>
            </a:r>
            <a:r>
              <a:rPr lang="fr-FR" sz="1400" dirty="0" err="1"/>
              <a:t>int</a:t>
            </a:r>
            <a:r>
              <a:rPr lang="fr-FR" sz="1400" dirty="0"/>
              <a:t> i=0; i&lt;10; i++) {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fr-FR" sz="1400" dirty="0"/>
              <a:t>		</a:t>
            </a:r>
            <a:r>
              <a:rPr lang="fr-FR" sz="1400" dirty="0" err="1"/>
              <a:t>printf</a:t>
            </a:r>
            <a:r>
              <a:rPr lang="fr-FR" sz="1400" dirty="0"/>
              <a:t>("The %d th </a:t>
            </a:r>
            <a:r>
              <a:rPr lang="fr-FR" sz="1400" dirty="0" err="1"/>
              <a:t>word</a:t>
            </a:r>
            <a:r>
              <a:rPr lang="fr-FR" sz="1400" dirty="0"/>
              <a:t> </a:t>
            </a:r>
            <a:r>
              <a:rPr lang="fr-FR" sz="1400" dirty="0" err="1"/>
              <a:t>is</a:t>
            </a:r>
            <a:r>
              <a:rPr lang="fr-FR" sz="1400" dirty="0"/>
              <a:t> %s\n", i+1, </a:t>
            </a:r>
            <a:r>
              <a:rPr lang="fr-FR" sz="1400" dirty="0" err="1"/>
              <a:t>word_list</a:t>
            </a:r>
            <a:r>
              <a:rPr lang="fr-FR" sz="1400" dirty="0"/>
              <a:t>[i]);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fr-FR" sz="1400" dirty="0"/>
              <a:t>	}</a:t>
            </a:r>
          </a:p>
          <a:p>
            <a:pPr marL="0" indent="0">
              <a:lnSpc>
                <a:spcPct val="60000"/>
              </a:lnSpc>
              <a:buNone/>
            </a:pPr>
            <a:endParaRPr lang="fr-FR" sz="1400" dirty="0"/>
          </a:p>
          <a:p>
            <a:pPr marL="0" indent="0">
              <a:lnSpc>
                <a:spcPct val="60000"/>
              </a:lnSpc>
              <a:buNone/>
            </a:pPr>
            <a:r>
              <a:rPr lang="fr-FR" sz="1400" dirty="0"/>
              <a:t>        system("pause");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fr-FR" sz="1400" dirty="0"/>
              <a:t>       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is-IS" sz="1400" dirty="0"/>
              <a:t>        return 0;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is-IS" sz="1400" dirty="0"/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83264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HW1-solution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 1</a:t>
            </a:r>
          </a:p>
          <a:p>
            <a:pPr lvl="1"/>
            <a:r>
              <a:rPr lang="en-US" dirty="0" err="1" smtClean="0"/>
              <a:t>word_cnt</a:t>
            </a:r>
            <a:r>
              <a:rPr lang="en-US" dirty="0" smtClean="0"/>
              <a:t> &lt;10</a:t>
            </a:r>
            <a:r>
              <a:rPr lang="ko-KR" altLang="en-US" dirty="0" smtClean="0"/>
              <a:t>일 때</a:t>
            </a:r>
            <a:r>
              <a:rPr lang="en-US" altLang="ko-KR" dirty="0" smtClean="0"/>
              <a:t>,</a:t>
            </a:r>
            <a:r>
              <a:rPr lang="ko-KR" altLang="en-US" dirty="0" smtClean="0"/>
              <a:t> 입력된 단어들 외의 내용이 출력됨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Sol: 10 </a:t>
            </a:r>
            <a:r>
              <a:rPr lang="en-US" altLang="ko-KR" dirty="0" smtClean="0">
                <a:sym typeface="Wingdings"/>
              </a:rPr>
              <a:t> </a:t>
            </a:r>
            <a:r>
              <a:rPr lang="en-US" altLang="ko-KR" dirty="0" err="1" smtClean="0">
                <a:sym typeface="Wingdings"/>
              </a:rPr>
              <a:t>word_cnt</a:t>
            </a:r>
            <a:endParaRPr lang="en-US" altLang="ko-KR" dirty="0" smtClean="0"/>
          </a:p>
          <a:p>
            <a:r>
              <a:rPr lang="en-US" dirty="0" smtClean="0"/>
              <a:t>Problem 2</a:t>
            </a:r>
          </a:p>
          <a:p>
            <a:pPr lvl="1"/>
            <a:r>
              <a:rPr lang="en-US" dirty="0" err="1" smtClean="0"/>
              <a:t>word_cnt</a:t>
            </a:r>
            <a:r>
              <a:rPr lang="en-US" dirty="0" smtClean="0"/>
              <a:t> &gt; 10</a:t>
            </a:r>
            <a:r>
              <a:rPr lang="ko-KR" altLang="en-US" dirty="0" smtClean="0"/>
              <a:t>일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준비된 단어 버퍼는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 이므로 메모리 문제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Sol1: </a:t>
            </a:r>
            <a:r>
              <a:rPr lang="ko-KR" altLang="en-US" dirty="0" smtClean="0"/>
              <a:t>최대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개만 입력하게 함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Sol2: Dynamic allocation </a:t>
            </a:r>
            <a:r>
              <a:rPr lang="ko-KR" alt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091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7949" y="3339821"/>
            <a:ext cx="7808851" cy="3606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Word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Method 1</a:t>
            </a:r>
          </a:p>
          <a:p>
            <a:pPr lvl="1"/>
            <a:r>
              <a:rPr lang="en-US" dirty="0" smtClean="0"/>
              <a:t>20*</a:t>
            </a:r>
            <a:r>
              <a:rPr lang="ko-KR" altLang="en-US" dirty="0" smtClean="0"/>
              <a:t>단어갯수</a:t>
            </a:r>
            <a:r>
              <a:rPr lang="en-US" altLang="ko-KR" dirty="0" smtClean="0"/>
              <a:t> byte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char array </a:t>
            </a:r>
            <a:r>
              <a:rPr lang="ko-KR" altLang="en-US" dirty="0" smtClean="0"/>
              <a:t>생성</a:t>
            </a:r>
            <a:endParaRPr lang="en-US" altLang="ko-KR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wl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(20*</a:t>
            </a:r>
            <a:r>
              <a:rPr lang="en-US" dirty="0" err="1" smtClean="0"/>
              <a:t>wordcnt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index </a:t>
            </a:r>
            <a:r>
              <a:rPr lang="en-US" dirty="0" err="1" smtClean="0"/>
              <a:t>i</a:t>
            </a:r>
            <a:r>
              <a:rPr lang="ko-KR" altLang="en-US" dirty="0" smtClean="0"/>
              <a:t>인 단어의 시작 포인터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dirty="0" smtClean="0"/>
              <a:t>wl+20*I</a:t>
            </a:r>
          </a:p>
          <a:p>
            <a:pPr lvl="1"/>
            <a:r>
              <a:rPr lang="en-US" dirty="0" smtClean="0"/>
              <a:t>free(</a:t>
            </a:r>
            <a:r>
              <a:rPr lang="en-US" dirty="0" err="1" smtClean="0"/>
              <a:t>wl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77949" y="2970489"/>
            <a:ext cx="954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word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60389" y="2947824"/>
            <a:ext cx="1004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word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555460" y="3339821"/>
            <a:ext cx="0" cy="3606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08103" y="2950410"/>
            <a:ext cx="976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word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103174" y="3342407"/>
            <a:ext cx="0" cy="3606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60871" y="2947824"/>
            <a:ext cx="979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r>
              <a:rPr lang="en-US" baseline="30000" dirty="0" smtClean="0"/>
              <a:t>th</a:t>
            </a:r>
            <a:r>
              <a:rPr lang="en-US" dirty="0" smtClean="0"/>
              <a:t> word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7155942" y="3339821"/>
            <a:ext cx="0" cy="3606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2878" y="3716136"/>
            <a:ext cx="63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wl+0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30366" y="3711736"/>
            <a:ext cx="751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wl+20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772176" y="3707336"/>
            <a:ext cx="751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</a:t>
            </a:r>
            <a:r>
              <a:rPr lang="en-US" dirty="0"/>
              <a:t>+</a:t>
            </a:r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762294" y="3702936"/>
            <a:ext cx="1315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wl</a:t>
            </a:r>
            <a:r>
              <a:rPr lang="en-US" dirty="0"/>
              <a:t>+</a:t>
            </a:r>
            <a:r>
              <a:rPr lang="en-US" dirty="0" smtClean="0"/>
              <a:t>20*(n-1)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227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Word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24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Method </a:t>
            </a:r>
            <a:r>
              <a:rPr lang="en-US" altLang="ko-KR" dirty="0" smtClean="0"/>
              <a:t>2</a:t>
            </a:r>
            <a:endParaRPr lang="en-US" dirty="0" smtClean="0"/>
          </a:p>
          <a:p>
            <a:pPr lvl="1"/>
            <a:r>
              <a:rPr lang="ko-KR" altLang="en-US" dirty="0" smtClean="0"/>
              <a:t>단어갯수</a:t>
            </a:r>
            <a:r>
              <a:rPr lang="en-US" altLang="ko-KR" dirty="0" smtClean="0"/>
              <a:t> </a:t>
            </a:r>
            <a:r>
              <a:rPr lang="ko-KR" altLang="en-US" dirty="0" smtClean="0"/>
              <a:t>만큼의 </a:t>
            </a:r>
            <a:r>
              <a:rPr lang="en-US" altLang="ko-KR" dirty="0" smtClean="0"/>
              <a:t>char * array </a:t>
            </a:r>
            <a:r>
              <a:rPr lang="ko-KR" altLang="en-US" dirty="0" smtClean="0"/>
              <a:t>생성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각 </a:t>
            </a:r>
            <a:r>
              <a:rPr lang="en-US" altLang="ko-KR" dirty="0" smtClean="0"/>
              <a:t>char *</a:t>
            </a:r>
            <a:r>
              <a:rPr lang="ko-KR" altLang="en-US" dirty="0" smtClean="0"/>
              <a:t>에 메모리 할</a:t>
            </a:r>
            <a:r>
              <a:rPr lang="ko-KR" altLang="en-US" dirty="0" smtClean="0"/>
              <a:t>당</a:t>
            </a:r>
            <a:endParaRPr lang="en-US" altLang="ko-KR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wl</a:t>
            </a:r>
            <a:r>
              <a:rPr lang="en-US" dirty="0" smtClean="0"/>
              <a:t> = 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err="1" smtClean="0"/>
              <a:t>wordcnt</a:t>
            </a:r>
            <a:r>
              <a:rPr lang="en-US" dirty="0" smtClean="0"/>
              <a:t> * </a:t>
            </a:r>
            <a:r>
              <a:rPr lang="en-US" dirty="0" err="1" smtClean="0"/>
              <a:t>sizeof</a:t>
            </a:r>
            <a:r>
              <a:rPr lang="en-US" dirty="0" smtClean="0"/>
              <a:t>(char*));</a:t>
            </a:r>
          </a:p>
          <a:p>
            <a:pPr lvl="1"/>
            <a:r>
              <a:rPr lang="en-US" dirty="0" err="1" smtClean="0"/>
              <a:t>wl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 = </a:t>
            </a:r>
            <a:r>
              <a:rPr lang="en-US" dirty="0" err="1" smtClean="0"/>
              <a:t>malloc</a:t>
            </a:r>
            <a:r>
              <a:rPr lang="en-US" dirty="0" smtClean="0"/>
              <a:t>(20);</a:t>
            </a:r>
          </a:p>
          <a:p>
            <a:pPr lvl="1"/>
            <a:r>
              <a:rPr lang="en-US" dirty="0" smtClean="0"/>
              <a:t>free(</a:t>
            </a:r>
            <a:r>
              <a:rPr lang="en-US" dirty="0" err="1" smtClean="0"/>
              <a:t>wl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]); free(</a:t>
            </a:r>
            <a:r>
              <a:rPr lang="en-US" dirty="0" err="1" smtClean="0"/>
              <a:t>wl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24124" y="3198701"/>
            <a:ext cx="595752" cy="15209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524124" y="3496620"/>
            <a:ext cx="59575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24124" y="3821499"/>
            <a:ext cx="59575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24124" y="4444296"/>
            <a:ext cx="59575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897021" y="3135981"/>
            <a:ext cx="66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wl</a:t>
            </a:r>
            <a:r>
              <a:rPr lang="en-US" dirty="0" smtClean="0"/>
              <a:t>[0]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08319" y="3429501"/>
            <a:ext cx="66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wl</a:t>
            </a:r>
            <a:r>
              <a:rPr lang="en-US" dirty="0" smtClean="0"/>
              <a:t>[1]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47159" y="4381581"/>
            <a:ext cx="853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wl</a:t>
            </a:r>
            <a:r>
              <a:rPr lang="en-US" dirty="0" smtClean="0"/>
              <a:t>[n-1]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358412" y="3183020"/>
            <a:ext cx="2712236" cy="3135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 bytes</a:t>
            </a:r>
            <a:endParaRPr lang="en-US" dirty="0"/>
          </a:p>
        </p:txBody>
      </p:sp>
      <p:cxnSp>
        <p:nvCxnSpPr>
          <p:cNvPr id="27" name="Straight Arrow Connector 26"/>
          <p:cNvCxnSpPr>
            <a:endCxn id="25" idx="1"/>
          </p:cNvCxnSpPr>
          <p:nvPr/>
        </p:nvCxnSpPr>
        <p:spPr>
          <a:xfrm>
            <a:off x="3119876" y="3329781"/>
            <a:ext cx="1238536" cy="10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358412" y="3523580"/>
            <a:ext cx="2712236" cy="3135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 bytes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30" idx="1"/>
          </p:cNvCxnSpPr>
          <p:nvPr/>
        </p:nvCxnSpPr>
        <p:spPr>
          <a:xfrm>
            <a:off x="3119876" y="3670341"/>
            <a:ext cx="1238536" cy="10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358412" y="4421734"/>
            <a:ext cx="2712236" cy="3135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 bytes</a:t>
            </a:r>
            <a:endParaRPr lang="en-US" dirty="0"/>
          </a:p>
        </p:txBody>
      </p:sp>
      <p:cxnSp>
        <p:nvCxnSpPr>
          <p:cNvPr id="33" name="Straight Arrow Connector 32"/>
          <p:cNvCxnSpPr>
            <a:endCxn id="32" idx="1"/>
          </p:cNvCxnSpPr>
          <p:nvPr/>
        </p:nvCxnSpPr>
        <p:spPr>
          <a:xfrm>
            <a:off x="3119876" y="4568495"/>
            <a:ext cx="1238536" cy="100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841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413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200" dirty="0" smtClean="0"/>
              <a:t>컴퓨터가 단어를 하나 생각하면 그 단어에 포함되어 있는 알파벳을 하나씩 추측해서 전체 단어를 맞추는 게임이다</a:t>
            </a:r>
            <a:r>
              <a:rPr lang="en-US" altLang="ko-KR" sz="22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sz="2200" dirty="0" smtClean="0"/>
              <a:t>단어에 없는 알파벳을 추측할 때마다 벌점이 추가되어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 단어를 마추기 전에 최대 벌점에 이르면 사람이 교수형에 매달리는 게임</a:t>
            </a:r>
            <a:r>
              <a:rPr lang="en-US" altLang="ko-KR" sz="2200" dirty="0" smtClean="0"/>
              <a:t>.</a:t>
            </a:r>
            <a:endParaRPr lang="en-US" sz="2200" dirty="0"/>
          </a:p>
        </p:txBody>
      </p:sp>
      <p:pic>
        <p:nvPicPr>
          <p:cNvPr id="4" name="Picture 3" descr="Screen Shot 2014-09-08 at 11.27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322" y="3895797"/>
            <a:ext cx="6824608" cy="265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20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단어모음 준비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무작위 단어선택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사용자가 글자 입력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이미 입력한 글자면 반복 </a:t>
            </a:r>
            <a:r>
              <a:rPr lang="en-US" altLang="ko-KR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글자가 단어에 있으면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맞춘글자 표시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반복 </a:t>
            </a:r>
            <a:r>
              <a:rPr lang="en-US" altLang="ko-KR" dirty="0" smtClean="0"/>
              <a:t>3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단어를 맞췄으면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(WIN)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없으면</a:t>
            </a:r>
            <a:endParaRPr lang="en-US" altLang="ko-KR" dirty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틀린횟수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그림수정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최대 틀린횟수 도달했으면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(LOSE)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반복 </a:t>
            </a:r>
            <a:r>
              <a:rPr lang="en-US" altLang="ko-KR" dirty="0" smtClean="0"/>
              <a:t>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79149" y="15525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String, Array of Strings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679149" y="23599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Random Number Gen.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679149" y="31673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79149" y="39747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Flow: While, If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679149" y="47821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79149" y="55895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ASCII Graphics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8" idx="6"/>
            <a:endCxn id="4" idx="1"/>
          </p:cNvCxnSpPr>
          <p:nvPr/>
        </p:nvCxnSpPr>
        <p:spPr>
          <a:xfrm>
            <a:off x="3256265" y="1753816"/>
            <a:ext cx="2422884" cy="1862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9" idx="6"/>
            <a:endCxn id="5" idx="1"/>
          </p:cNvCxnSpPr>
          <p:nvPr/>
        </p:nvCxnSpPr>
        <p:spPr>
          <a:xfrm>
            <a:off x="3467922" y="2177273"/>
            <a:ext cx="2211227" cy="40257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2" idx="6"/>
            <a:endCxn id="6" idx="1"/>
          </p:cNvCxnSpPr>
          <p:nvPr/>
        </p:nvCxnSpPr>
        <p:spPr>
          <a:xfrm>
            <a:off x="3907519" y="2579844"/>
            <a:ext cx="1771630" cy="8074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7" idx="6"/>
            <a:endCxn id="8" idx="1"/>
          </p:cNvCxnSpPr>
          <p:nvPr/>
        </p:nvCxnSpPr>
        <p:spPr>
          <a:xfrm>
            <a:off x="4265708" y="3284984"/>
            <a:ext cx="1413441" cy="171706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0" idx="6"/>
            <a:endCxn id="9" idx="1"/>
          </p:cNvCxnSpPr>
          <p:nvPr/>
        </p:nvCxnSpPr>
        <p:spPr>
          <a:xfrm>
            <a:off x="4477365" y="4916926"/>
            <a:ext cx="1201784" cy="89251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7" idx="1"/>
          </p:cNvCxnSpPr>
          <p:nvPr/>
        </p:nvCxnSpPr>
        <p:spPr>
          <a:xfrm>
            <a:off x="4477365" y="3167375"/>
            <a:ext cx="1201784" cy="1027269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11754" y="1466479"/>
            <a:ext cx="2344511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4316" y="1889936"/>
            <a:ext cx="2523606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95667" y="2292507"/>
            <a:ext cx="161185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58676" y="2592701"/>
            <a:ext cx="102572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911754" y="2997647"/>
            <a:ext cx="3353954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256265" y="4629589"/>
            <a:ext cx="1221100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40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Number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832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 smtClean="0"/>
              <a:t>No true random number exists in Computer</a:t>
            </a:r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항상 같은 숫자가 같은 순서로 나옴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int</a:t>
            </a:r>
            <a:r>
              <a:rPr lang="en-US" dirty="0" smtClean="0"/>
              <a:t> rand(): 0 ~ RAND_MAX </a:t>
            </a:r>
            <a:r>
              <a:rPr lang="ko-KR" altLang="en-US" dirty="0" smtClean="0"/>
              <a:t>숫자 하나 리턴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en-US" altLang="ko-KR" dirty="0" smtClean="0"/>
              <a:t>seed: </a:t>
            </a:r>
            <a:r>
              <a:rPr lang="ko-KR" altLang="en-US" dirty="0" smtClean="0"/>
              <a:t> 다른 숫자모음을 결정해줌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void </a:t>
            </a:r>
            <a:r>
              <a:rPr lang="en-US" dirty="0" err="1" smtClean="0"/>
              <a:t>srand</a:t>
            </a:r>
            <a:r>
              <a:rPr lang="en-US" dirty="0" smtClean="0"/>
              <a:t>(unsigned </a:t>
            </a:r>
            <a:r>
              <a:rPr lang="en-US" dirty="0" err="1" smtClean="0"/>
              <a:t>int</a:t>
            </a:r>
            <a:r>
              <a:rPr lang="en-US" dirty="0" smtClean="0"/>
              <a:t> seed);</a:t>
            </a:r>
          </a:p>
          <a:p>
            <a:pPr lvl="1">
              <a:lnSpc>
                <a:spcPct val="110000"/>
              </a:lnSpc>
            </a:pPr>
            <a:r>
              <a:rPr lang="en-US" dirty="0" err="1" smtClean="0"/>
              <a:t>srand</a:t>
            </a:r>
            <a:r>
              <a:rPr lang="en-US" dirty="0" smtClean="0"/>
              <a:t>(19);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seed</a:t>
            </a:r>
            <a:r>
              <a:rPr lang="ko-KR" altLang="en-US" dirty="0" smtClean="0"/>
              <a:t>의 랜덤</a:t>
            </a:r>
            <a:r>
              <a:rPr lang="en-US" altLang="ko-KR" dirty="0" smtClean="0"/>
              <a:t>(?)</a:t>
            </a:r>
            <a:r>
              <a:rPr lang="ko-KR" altLang="en-US" dirty="0" smtClean="0"/>
              <a:t> 선택 방법</a:t>
            </a:r>
            <a:r>
              <a:rPr lang="en-US" altLang="ko-KR" dirty="0" smtClean="0"/>
              <a:t>:</a:t>
            </a:r>
            <a:r>
              <a:rPr lang="ko-KR" altLang="en-US" dirty="0" smtClean="0"/>
              <a:t> 시간을 이용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en-US" altLang="ko-KR" dirty="0" err="1" smtClean="0"/>
              <a:t>time_t</a:t>
            </a:r>
            <a:r>
              <a:rPr lang="en-US" altLang="ko-KR" dirty="0" smtClean="0"/>
              <a:t> t;</a:t>
            </a:r>
          </a:p>
          <a:p>
            <a:pPr lvl="1">
              <a:lnSpc>
                <a:spcPct val="110000"/>
              </a:lnSpc>
            </a:pPr>
            <a:r>
              <a:rPr lang="en-US" dirty="0" err="1" smtClean="0"/>
              <a:t>srand</a:t>
            </a:r>
            <a:r>
              <a:rPr lang="en-US" dirty="0" smtClean="0"/>
              <a:t>( time(&amp;t) );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time()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Epoch time</a:t>
            </a:r>
            <a:r>
              <a:rPr lang="ko-KR" altLang="en-US" dirty="0"/>
              <a:t> </a:t>
            </a:r>
            <a:r>
              <a:rPr lang="ko-KR" altLang="en-US" dirty="0" smtClean="0"/>
              <a:t>리턴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0~N</a:t>
            </a:r>
            <a:r>
              <a:rPr lang="ko-KR" altLang="en-US" dirty="0" smtClean="0"/>
              <a:t> 숫자중 무작위 선택방법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rand() % N</a:t>
            </a:r>
            <a:endParaRPr lang="en-US" dirty="0" smtClean="0"/>
          </a:p>
          <a:p>
            <a:pPr lvl="1"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19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&amp; Array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73262" y="2420488"/>
            <a:ext cx="846594" cy="5487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75755" y="2420488"/>
            <a:ext cx="3708036" cy="5487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09271" y="2414138"/>
            <a:ext cx="815246" cy="5487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data</a:t>
            </a:r>
          </a:p>
          <a:p>
            <a:pPr algn="ctr"/>
            <a:r>
              <a:rPr lang="en-US" dirty="0" smtClean="0"/>
              <a:t>type X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59088" y="2906563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cxnSp>
        <p:nvCxnSpPr>
          <p:cNvPr id="9" name="Elbow Connector 8"/>
          <p:cNvCxnSpPr>
            <a:stCxn id="4" idx="0"/>
            <a:endCxn id="6" idx="0"/>
          </p:cNvCxnSpPr>
          <p:nvPr/>
        </p:nvCxnSpPr>
        <p:spPr>
          <a:xfrm rot="5400000" flipH="1" flipV="1">
            <a:off x="4403551" y="707146"/>
            <a:ext cx="6350" cy="3420335"/>
          </a:xfrm>
          <a:prstGeom prst="bentConnector3">
            <a:avLst>
              <a:gd name="adj1" fmla="val 814470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359959" y="290450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104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524104" y="2897520"/>
            <a:ext cx="346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41036" y="1552310"/>
            <a:ext cx="1020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points to 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idx="1"/>
          </p:nvPr>
        </p:nvSpPr>
        <p:spPr>
          <a:xfrm>
            <a:off x="457200" y="3664413"/>
            <a:ext cx="8229600" cy="289065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Pointer = (data</a:t>
            </a:r>
            <a:r>
              <a:rPr lang="ko-KR" altLang="en-US" dirty="0" smtClean="0"/>
              <a:t> 시작주소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en-US" altLang="ko-KR" dirty="0" smtClean="0"/>
              <a:t>data</a:t>
            </a:r>
            <a:r>
              <a:rPr lang="ko-KR" altLang="en-US" dirty="0" smtClean="0"/>
              <a:t> </a:t>
            </a:r>
            <a:r>
              <a:rPr lang="en-US" altLang="ko-KR" dirty="0" smtClean="0"/>
              <a:t>type)</a:t>
            </a:r>
          </a:p>
          <a:p>
            <a:r>
              <a:rPr lang="ko-KR" altLang="en-US" dirty="0" smtClean="0"/>
              <a:t>변수 선언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 smtClean="0"/>
              <a:t>&lt;type&gt;* &lt;pointer&gt;</a:t>
            </a:r>
          </a:p>
          <a:p>
            <a:pPr lvl="1"/>
            <a:r>
              <a:rPr lang="en-US" altLang="ko-KR" dirty="0" err="1" smtClean="0"/>
              <a:t>int</a:t>
            </a:r>
            <a:r>
              <a:rPr lang="en-US" altLang="ko-KR" dirty="0" smtClean="0"/>
              <a:t> *p; char *q; </a:t>
            </a:r>
            <a:r>
              <a:rPr lang="en-US" altLang="ko-KR" dirty="0" err="1" smtClean="0"/>
              <a:t>int</a:t>
            </a:r>
            <a:r>
              <a:rPr lang="en-US" altLang="ko-KR" dirty="0" smtClean="0"/>
              <a:t> **x;</a:t>
            </a:r>
          </a:p>
          <a:p>
            <a:r>
              <a:rPr lang="ko-KR" altLang="en-US" dirty="0" smtClean="0"/>
              <a:t>가리키는 </a:t>
            </a:r>
            <a:r>
              <a:rPr lang="en-US" altLang="ko-KR" dirty="0" smtClean="0"/>
              <a:t>data </a:t>
            </a:r>
            <a:r>
              <a:rPr lang="ko-KR" altLang="en-US" dirty="0" smtClean="0"/>
              <a:t>읽기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 smtClean="0"/>
              <a:t>*&lt;pointer&gt;</a:t>
            </a:r>
          </a:p>
          <a:p>
            <a:pPr lvl="1"/>
            <a:r>
              <a:rPr lang="en-US" altLang="ko-KR" dirty="0" smtClean="0"/>
              <a:t>a = *p;</a:t>
            </a:r>
          </a:p>
          <a:p>
            <a:r>
              <a:rPr lang="ko-KR" altLang="en-US" dirty="0" smtClean="0"/>
              <a:t>가리키는 위치 변경</a:t>
            </a:r>
            <a:r>
              <a:rPr lang="en-US" altLang="ko-KR" dirty="0" smtClean="0"/>
              <a:t>: &lt;pointer&gt; + n</a:t>
            </a:r>
          </a:p>
          <a:p>
            <a:pPr lvl="1"/>
            <a:r>
              <a:rPr lang="en-US" altLang="ko-KR" dirty="0" smtClean="0"/>
              <a:t>&lt;pointer&gt;</a:t>
            </a:r>
            <a:r>
              <a:rPr lang="ko-KR" altLang="en-US" dirty="0" smtClean="0"/>
              <a:t>가 가리키는 </a:t>
            </a:r>
            <a:r>
              <a:rPr lang="en-US" altLang="ko-KR" dirty="0" smtClean="0"/>
              <a:t>data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n</a:t>
            </a:r>
            <a:r>
              <a:rPr lang="ko-KR" altLang="en-US" dirty="0" smtClean="0"/>
              <a:t>번째 뒤에 있는 </a:t>
            </a:r>
            <a:r>
              <a:rPr lang="en-US" altLang="ko-KR" dirty="0" smtClean="0"/>
              <a:t>data</a:t>
            </a:r>
            <a:r>
              <a:rPr lang="ko-KR" altLang="en-US" dirty="0" smtClean="0"/>
              <a:t>를 가리키는 포인터</a:t>
            </a:r>
            <a:endParaRPr lang="en-US" altLang="ko-KR" dirty="0"/>
          </a:p>
          <a:p>
            <a:r>
              <a:rPr lang="ko-KR" altLang="en-US" dirty="0" smtClean="0"/>
              <a:t>배열과의 관계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p[</a:t>
            </a:r>
            <a:r>
              <a:rPr lang="en-US" altLang="ko-KR" dirty="0" err="1" smtClean="0"/>
              <a:t>i</a:t>
            </a:r>
            <a:r>
              <a:rPr lang="en-US" altLang="ko-KR" dirty="0" smtClean="0"/>
              <a:t>] = *(</a:t>
            </a:r>
            <a:r>
              <a:rPr lang="en-US" altLang="ko-KR" dirty="0" err="1" smtClean="0"/>
              <a:t>p+i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즉 </a:t>
            </a:r>
            <a:r>
              <a:rPr lang="en-US" altLang="ko-KR" dirty="0" smtClean="0"/>
              <a:t>p</a:t>
            </a:r>
            <a:r>
              <a:rPr lang="ko-KR" altLang="en-US" dirty="0" smtClean="0"/>
              <a:t>로부터 </a:t>
            </a:r>
            <a:r>
              <a:rPr lang="en-US" altLang="ko-KR" dirty="0" err="1" smtClean="0"/>
              <a:t>i</a:t>
            </a:r>
            <a:r>
              <a:rPr lang="ko-KR" altLang="en-US" dirty="0" smtClean="0"/>
              <a:t>번째 있는 데이터 내용</a:t>
            </a:r>
            <a:endParaRPr lang="en-US" altLang="ko-KR" dirty="0" smtClean="0"/>
          </a:p>
        </p:txBody>
      </p:sp>
      <p:sp>
        <p:nvSpPr>
          <p:cNvPr id="25" name="Rectangle 24"/>
          <p:cNvSpPr/>
          <p:nvPr/>
        </p:nvSpPr>
        <p:spPr>
          <a:xfrm>
            <a:off x="6527824" y="2420489"/>
            <a:ext cx="815246" cy="5487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210896" y="2904508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108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357668" y="2420489"/>
            <a:ext cx="815246" cy="5487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46599" y="1690809"/>
            <a:ext cx="577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p+1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74922" y="1690809"/>
            <a:ext cx="5771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p+2</a:t>
            </a:r>
          </a:p>
        </p:txBody>
      </p:sp>
      <p:cxnSp>
        <p:nvCxnSpPr>
          <p:cNvPr id="31" name="Straight Arrow Connector 30"/>
          <p:cNvCxnSpPr>
            <a:stCxn id="28" idx="2"/>
            <a:endCxn id="25" idx="0"/>
          </p:cNvCxnSpPr>
          <p:nvPr/>
        </p:nvCxnSpPr>
        <p:spPr>
          <a:xfrm>
            <a:off x="6935175" y="2090919"/>
            <a:ext cx="272" cy="329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9" idx="2"/>
            <a:endCxn id="27" idx="0"/>
          </p:cNvCxnSpPr>
          <p:nvPr/>
        </p:nvCxnSpPr>
        <p:spPr>
          <a:xfrm>
            <a:off x="7763498" y="2090919"/>
            <a:ext cx="1793" cy="3295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488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1533</TotalTime>
  <Words>565</Words>
  <Application>Microsoft Macintosh PowerPoint</Application>
  <PresentationFormat>On-screen Show (4:3)</PresentationFormat>
  <Paragraphs>164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Hangman in C</vt:lpstr>
      <vt:lpstr>HW1</vt:lpstr>
      <vt:lpstr>HW1-solution</vt:lpstr>
      <vt:lpstr>Dynamic Word List</vt:lpstr>
      <vt:lpstr>Dynamic Word List</vt:lpstr>
      <vt:lpstr>Hangman</vt:lpstr>
      <vt:lpstr>Program Flow</vt:lpstr>
      <vt:lpstr>Random Number Generation</vt:lpstr>
      <vt:lpstr>Pointer &amp; Array</vt:lpstr>
      <vt:lpstr>User Input</vt:lpstr>
      <vt:lpstr>String Functions</vt:lpstr>
      <vt:lpstr>Game Loop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Minho Shin</cp:lastModifiedBy>
  <cp:revision>95</cp:revision>
  <cp:lastPrinted>2014-09-14T17:26:17Z</cp:lastPrinted>
  <dcterms:created xsi:type="dcterms:W3CDTF">2014-09-08T14:15:31Z</dcterms:created>
  <dcterms:modified xsi:type="dcterms:W3CDTF">2014-09-15T15:04:07Z</dcterms:modified>
</cp:coreProperties>
</file>