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2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6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4AB3-D909-DB41-A5D1-1483C135DD3F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ACE28-DC2A-2143-8EB1-72B8D28E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Exploiting </a:t>
            </a:r>
            <a:r>
              <a:rPr lang="en-US" dirty="0" err="1" smtClean="0"/>
              <a:t>Debuggable</a:t>
            </a:r>
            <a:r>
              <a:rPr lang="en-US" dirty="0" smtClean="0"/>
              <a:t>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adb</a:t>
            </a:r>
            <a:r>
              <a:rPr lang="en-US" dirty="0" smtClean="0"/>
              <a:t> </a:t>
            </a:r>
            <a:r>
              <a:rPr lang="en-US" dirty="0" err="1" smtClean="0"/>
              <a:t>jdwp</a:t>
            </a:r>
            <a:endParaRPr lang="en-US" dirty="0" smtClean="0"/>
          </a:p>
          <a:p>
            <a:pPr lvl="1"/>
            <a:r>
              <a:rPr lang="en-US" dirty="0" smtClean="0"/>
              <a:t>Print out JDWP ports Apps are listening on</a:t>
            </a:r>
          </a:p>
          <a:p>
            <a:pPr lvl="1"/>
            <a:r>
              <a:rPr lang="en-US" dirty="0" smtClean="0"/>
              <a:t>Java Debug Wire Protocol</a:t>
            </a:r>
          </a:p>
          <a:p>
            <a:pPr lvl="1"/>
            <a:r>
              <a:rPr lang="en-US" dirty="0" smtClean="0"/>
              <a:t>Figure out the port number for our App</a:t>
            </a:r>
          </a:p>
          <a:p>
            <a:r>
              <a:rPr lang="en-US" dirty="0" err="1" smtClean="0"/>
              <a:t>adb</a:t>
            </a:r>
            <a:r>
              <a:rPr lang="en-US" dirty="0" smtClean="0"/>
              <a:t> forward </a:t>
            </a:r>
            <a:r>
              <a:rPr lang="en-US" dirty="0" err="1" smtClean="0"/>
              <a:t>tcp</a:t>
            </a:r>
            <a:r>
              <a:rPr lang="en-US" dirty="0" smtClean="0"/>
              <a:t>:&lt;port&gt; </a:t>
            </a:r>
            <a:r>
              <a:rPr lang="en-US" dirty="0" err="1" smtClean="0"/>
              <a:t>jdwp</a:t>
            </a:r>
            <a:r>
              <a:rPr lang="en-US" dirty="0" smtClean="0"/>
              <a:t>:&lt;</a:t>
            </a:r>
            <a:r>
              <a:rPr lang="en-US" dirty="0" err="1" smtClean="0"/>
              <a:t>jdwp_port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jdb</a:t>
            </a:r>
            <a:r>
              <a:rPr lang="en-US" dirty="0" smtClean="0"/>
              <a:t> –attach </a:t>
            </a:r>
            <a:r>
              <a:rPr lang="en-US" dirty="0" err="1" smtClean="0"/>
              <a:t>localhost</a:t>
            </a:r>
            <a:r>
              <a:rPr lang="en-US" dirty="0" smtClean="0"/>
              <a:t>:&lt;port&gt;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9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Vulnerable app</a:t>
            </a:r>
            <a:endParaRPr lang="en-US" dirty="0"/>
          </a:p>
        </p:txBody>
      </p:sp>
      <p:pic>
        <p:nvPicPr>
          <p:cNvPr id="4" name="Picture 3" descr="Screen Shot 2015-12-03 at 2.2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24" y="2232285"/>
            <a:ext cx="2436524" cy="4352175"/>
          </a:xfrm>
          <a:prstGeom prst="rect">
            <a:avLst/>
          </a:prstGeom>
        </p:spPr>
      </p:pic>
      <p:pic>
        <p:nvPicPr>
          <p:cNvPr id="6" name="Picture 5" descr="Screen Shot 2015-12-03 at 2.27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2232285"/>
            <a:ext cx="2440902" cy="43521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23734" y="4200772"/>
            <a:ext cx="1112576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</a:p>
          <a:p>
            <a:pPr lvl="1"/>
            <a:r>
              <a:rPr lang="en-US" dirty="0" smtClean="0"/>
              <a:t>To examine a program’s behavior (or its source code) to identify problems and fix them</a:t>
            </a:r>
          </a:p>
          <a:p>
            <a:r>
              <a:rPr lang="en-US" dirty="0" smtClean="0"/>
              <a:t>Debugger</a:t>
            </a:r>
          </a:p>
          <a:p>
            <a:pPr lvl="1"/>
            <a:r>
              <a:rPr lang="en-US" dirty="0" smtClean="0"/>
              <a:t>A software tool that helps debugging</a:t>
            </a:r>
          </a:p>
          <a:p>
            <a:r>
              <a:rPr lang="en-US" dirty="0" smtClean="0"/>
              <a:t>GDB</a:t>
            </a:r>
          </a:p>
          <a:p>
            <a:pPr lvl="1"/>
            <a:r>
              <a:rPr lang="en-US" dirty="0" smtClean="0"/>
              <a:t>Famous debugger in </a:t>
            </a:r>
            <a:r>
              <a:rPr lang="en-US" dirty="0" err="1" smtClean="0"/>
              <a:t>unix</a:t>
            </a:r>
            <a:r>
              <a:rPr lang="en-US" dirty="0" smtClean="0"/>
              <a:t>/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Most IDE provides debugging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47"/>
          <a:stretch/>
        </p:blipFill>
        <p:spPr>
          <a:xfrm>
            <a:off x="0" y="-1"/>
            <a:ext cx="9144000" cy="68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dirty="0" smtClean="0"/>
              <a:t>debugger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simple command line debugger for Java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Preinstalled </a:t>
            </a:r>
            <a:r>
              <a:rPr lang="en-US" dirty="0"/>
              <a:t>with JDK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to 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public class </a:t>
            </a:r>
            <a:r>
              <a:rPr lang="en-US" sz="2000" dirty="0" smtClean="0"/>
              <a:t>Debug {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public static void </a:t>
            </a:r>
            <a:r>
              <a:rPr lang="en-US" sz="2000" dirty="0" err="1"/>
              <a:t>passCheck</a:t>
            </a:r>
            <a:r>
              <a:rPr lang="en-US" sz="2000" dirty="0"/>
              <a:t>(String secret</a:t>
            </a:r>
            <a:r>
              <a:rPr lang="en-US" sz="2000" dirty="0" smtClean="0"/>
              <a:t>) {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String password = secret;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("Incoming Password is:"+password);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public static void test(</a:t>
            </a:r>
            <a:r>
              <a:rPr lang="en-US" sz="2000" dirty="0" smtClean="0"/>
              <a:t>) {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("We are in test method");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("We are in test method");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public static void main(String </a:t>
            </a:r>
            <a:r>
              <a:rPr lang="en-US" sz="2000" dirty="0" err="1"/>
              <a:t>args</a:t>
            </a:r>
            <a:r>
              <a:rPr lang="en-US" sz="2000" dirty="0"/>
              <a:t>[]</a:t>
            </a:r>
            <a:r>
              <a:rPr lang="en-US" sz="2000" dirty="0" smtClean="0"/>
              <a:t>) {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err="1"/>
              <a:t>System.out.println</a:t>
            </a:r>
            <a:r>
              <a:rPr lang="en-US" sz="2000" dirty="0"/>
              <a:t>("We are in main method");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000" dirty="0"/>
              <a:t>		test();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err="1"/>
              <a:t>passCheck</a:t>
            </a:r>
            <a:r>
              <a:rPr lang="en-US" sz="2000" dirty="0"/>
              <a:t>("</a:t>
            </a:r>
            <a:r>
              <a:rPr lang="en-US" sz="2000" dirty="0" err="1"/>
              <a:t>qpwoeiru</a:t>
            </a:r>
            <a:r>
              <a:rPr lang="en-US" sz="2000" dirty="0"/>
              <a:t>");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429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for debugging</a:t>
            </a:r>
          </a:p>
          <a:p>
            <a:pPr lvl="1"/>
            <a:r>
              <a:rPr lang="en-US" dirty="0" err="1" smtClean="0"/>
              <a:t>javac</a:t>
            </a:r>
            <a:r>
              <a:rPr lang="en-US" dirty="0" smtClean="0"/>
              <a:t> –g &lt;java-file&gt;</a:t>
            </a:r>
          </a:p>
          <a:p>
            <a:pPr lvl="1"/>
            <a:r>
              <a:rPr lang="en-US" dirty="0" smtClean="0"/>
              <a:t>Check with </a:t>
            </a:r>
            <a:r>
              <a:rPr lang="en-US" dirty="0" err="1" smtClean="0"/>
              <a:t>javap</a:t>
            </a:r>
            <a:r>
              <a:rPr lang="en-US" dirty="0" smtClean="0"/>
              <a:t> –l &lt;class&gt;</a:t>
            </a:r>
          </a:p>
          <a:p>
            <a:r>
              <a:rPr lang="en-US" dirty="0" smtClean="0"/>
              <a:t>Launching JDB</a:t>
            </a:r>
          </a:p>
          <a:p>
            <a:pPr lvl="1"/>
            <a:r>
              <a:rPr lang="en-US" dirty="0" smtClean="0"/>
              <a:t>JDB runs JVM and run the program in it</a:t>
            </a:r>
            <a:endParaRPr lang="en-US" dirty="0"/>
          </a:p>
          <a:p>
            <a:pPr lvl="1"/>
            <a:r>
              <a:rPr lang="en-US" dirty="0" err="1" smtClean="0"/>
              <a:t>jdb</a:t>
            </a:r>
            <a:r>
              <a:rPr lang="en-US" dirty="0" smtClean="0"/>
              <a:t> &lt;class&gt;</a:t>
            </a:r>
          </a:p>
          <a:p>
            <a:r>
              <a:rPr lang="en-US" dirty="0" smtClean="0"/>
              <a:t>Running the class</a:t>
            </a:r>
          </a:p>
          <a:p>
            <a:pPr lvl="1"/>
            <a:r>
              <a:rPr lang="en-US" dirty="0" smtClean="0"/>
              <a:t>&gt; run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9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 stop the flow and manually execute each line, we need to set </a:t>
            </a:r>
            <a:r>
              <a:rPr lang="en-US" i="1" dirty="0"/>
              <a:t>break points </a:t>
            </a:r>
            <a:r>
              <a:rPr lang="en-US" dirty="0"/>
              <a:t>before running the application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stop in &lt;class&gt;.&lt;method&gt;</a:t>
            </a:r>
          </a:p>
          <a:p>
            <a:pPr lvl="1"/>
            <a:r>
              <a:rPr lang="en-US" dirty="0" smtClean="0"/>
              <a:t>stop in </a:t>
            </a:r>
            <a:r>
              <a:rPr lang="en-US" dirty="0" smtClean="0"/>
              <a:t>&lt;class&gt;.&lt;method&gt;(&lt;</a:t>
            </a:r>
            <a:r>
              <a:rPr lang="en-US" dirty="0" err="1" smtClean="0"/>
              <a:t>arg_type</a:t>
            </a:r>
            <a:r>
              <a:rPr lang="en-US" dirty="0" smtClean="0"/>
              <a:t>&gt;,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stop at &lt;class&gt;:&lt;</a:t>
            </a:r>
            <a:r>
              <a:rPr lang="en-US" dirty="0" err="1" smtClean="0"/>
              <a:t>line_number</a:t>
            </a:r>
            <a:r>
              <a:rPr lang="en-US" dirty="0" smtClean="0"/>
              <a:t>&gt;</a:t>
            </a:r>
            <a:endParaRPr lang="en-US" dirty="0" smtClean="0"/>
          </a:p>
          <a:p>
            <a:r>
              <a:rPr lang="en-US" dirty="0" smtClean="0"/>
              <a:t>Show source code</a:t>
            </a:r>
          </a:p>
          <a:p>
            <a:pPr lvl="1"/>
            <a:r>
              <a:rPr lang="en-US" dirty="0" smtClean="0"/>
              <a:t>list</a:t>
            </a:r>
          </a:p>
          <a:p>
            <a:r>
              <a:rPr lang="en-US" dirty="0" smtClean="0"/>
              <a:t>Check break points</a:t>
            </a:r>
          </a:p>
          <a:p>
            <a:pPr lvl="1"/>
            <a:r>
              <a:rPr lang="en-US" dirty="0" smtClean="0"/>
              <a:t>clear</a:t>
            </a:r>
          </a:p>
          <a:p>
            <a:r>
              <a:rPr lang="en-US" dirty="0" smtClean="0"/>
              <a:t>Check all classes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Check Methods </a:t>
            </a:r>
          </a:p>
          <a:p>
            <a:pPr lvl="1"/>
            <a:r>
              <a:rPr lang="en-US" dirty="0" smtClean="0"/>
              <a:t>methods &lt;class&gt;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5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Go to next line, calling a method as needed</a:t>
            </a:r>
          </a:p>
          <a:p>
            <a:r>
              <a:rPr lang="en-US" dirty="0" smtClean="0"/>
              <a:t>step</a:t>
            </a:r>
          </a:p>
          <a:p>
            <a:pPr lvl="1"/>
            <a:r>
              <a:rPr lang="en-US" dirty="0" smtClean="0"/>
              <a:t>Steps into the function</a:t>
            </a:r>
          </a:p>
          <a:p>
            <a:r>
              <a:rPr lang="en-US" dirty="0" smtClean="0"/>
              <a:t>step up</a:t>
            </a:r>
          </a:p>
          <a:p>
            <a:pPr lvl="1"/>
            <a:r>
              <a:rPr lang="en-US" dirty="0" smtClean="0"/>
              <a:t>Return current method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Show current call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8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locals</a:t>
            </a:r>
          </a:p>
          <a:p>
            <a:pPr lvl="1"/>
            <a:r>
              <a:rPr lang="en-US" dirty="0" smtClean="0"/>
              <a:t>show local variables and their values</a:t>
            </a:r>
          </a:p>
          <a:p>
            <a:pPr lvl="1"/>
            <a:r>
              <a:rPr lang="en-US" dirty="0" smtClean="0"/>
              <a:t>need –g option when compile</a:t>
            </a:r>
          </a:p>
          <a:p>
            <a:r>
              <a:rPr lang="en-US" dirty="0" smtClean="0"/>
              <a:t>print &lt;</a:t>
            </a:r>
            <a:r>
              <a:rPr lang="en-US" dirty="0" err="1" smtClean="0"/>
              <a:t>var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show the value of a variable</a:t>
            </a:r>
          </a:p>
          <a:p>
            <a:r>
              <a:rPr lang="en-US" dirty="0" smtClean="0"/>
              <a:t>set &lt;</a:t>
            </a:r>
            <a:r>
              <a:rPr lang="en-US" dirty="0" err="1" smtClean="0"/>
              <a:t>var</a:t>
            </a:r>
            <a:r>
              <a:rPr lang="en-US" dirty="0" smtClean="0"/>
              <a:t>&gt;=&lt;value&gt;</a:t>
            </a:r>
          </a:p>
          <a:p>
            <a:pPr lvl="1"/>
            <a:r>
              <a:rPr lang="en-US" dirty="0" smtClean="0"/>
              <a:t>change the value of a variable</a:t>
            </a:r>
          </a:p>
          <a:p>
            <a:r>
              <a:rPr lang="en-US" dirty="0" smtClean="0"/>
              <a:t>watch &lt;class&gt;.&lt;field&gt;</a:t>
            </a:r>
          </a:p>
          <a:p>
            <a:pPr lvl="1"/>
            <a:r>
              <a:rPr lang="en-US" dirty="0" smtClean="0"/>
              <a:t>Report when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4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304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Exploiting Debuggable Apps</vt:lpstr>
      <vt:lpstr>Debug</vt:lpstr>
      <vt:lpstr>PowerPoint Presentation</vt:lpstr>
      <vt:lpstr>JDB</vt:lpstr>
      <vt:lpstr>Program to debug</vt:lpstr>
      <vt:lpstr>How to debug</vt:lpstr>
      <vt:lpstr>Breakpoints</vt:lpstr>
      <vt:lpstr>Walking through</vt:lpstr>
      <vt:lpstr>Variables</vt:lpstr>
      <vt:lpstr>Debugging App</vt:lpstr>
      <vt:lpstr>Debugging Exploit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19</cp:revision>
  <dcterms:created xsi:type="dcterms:W3CDTF">2015-12-02T16:09:16Z</dcterms:created>
  <dcterms:modified xsi:type="dcterms:W3CDTF">2015-12-02T18:57:54Z</dcterms:modified>
</cp:coreProperties>
</file>