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9" r:id="rId13"/>
    <p:sldId id="264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7216" autoAdjust="0"/>
  </p:normalViewPr>
  <p:slideViewPr>
    <p:cSldViewPr snapToGrid="0" snapToObjects="1">
      <p:cViewPr varScale="1">
        <p:scale>
          <a:sx n="77" d="100"/>
          <a:sy n="77" d="100"/>
        </p:scale>
        <p:origin x="-16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087-3EA6-BC4D-8369-2ACB483C9847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F92D-9C73-E74E-8416-9D44F4C5E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2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087-3EA6-BC4D-8369-2ACB483C9847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F92D-9C73-E74E-8416-9D44F4C5E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03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087-3EA6-BC4D-8369-2ACB483C9847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F92D-9C73-E74E-8416-9D44F4C5E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52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087-3EA6-BC4D-8369-2ACB483C9847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F92D-9C73-E74E-8416-9D44F4C5E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7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087-3EA6-BC4D-8369-2ACB483C9847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F92D-9C73-E74E-8416-9D44F4C5E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087-3EA6-BC4D-8369-2ACB483C9847}" type="datetimeFigureOut">
              <a:rPr lang="en-US" smtClean="0"/>
              <a:t>10/6/14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F92D-9C73-E74E-8416-9D44F4C5E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15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087-3EA6-BC4D-8369-2ACB483C9847}" type="datetimeFigureOut">
              <a:rPr lang="en-US" smtClean="0"/>
              <a:t>10/6/14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F92D-9C73-E74E-8416-9D44F4C5E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044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087-3EA6-BC4D-8369-2ACB483C9847}" type="datetimeFigureOut">
              <a:rPr lang="en-US" smtClean="0"/>
              <a:t>10/6/14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F92D-9C73-E74E-8416-9D44F4C5E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087-3EA6-BC4D-8369-2ACB483C9847}" type="datetimeFigureOut">
              <a:rPr lang="en-US" smtClean="0"/>
              <a:t>10/6/14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F92D-9C73-E74E-8416-9D44F4C5E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087-3EA6-BC4D-8369-2ACB483C9847}" type="datetimeFigureOut">
              <a:rPr lang="en-US" smtClean="0"/>
              <a:t>10/6/14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F92D-9C73-E74E-8416-9D44F4C5E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47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087-3EA6-BC4D-8369-2ACB483C9847}" type="datetimeFigureOut">
              <a:rPr lang="en-US" smtClean="0"/>
              <a:t>10/6/14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7F92D-9C73-E74E-8416-9D44F4C5E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120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087-3EA6-BC4D-8369-2ACB483C9847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7F92D-9C73-E74E-8416-9D44F4C5E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27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Class &amp; Operator Overloading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40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vs.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r>
              <a:rPr lang="en-US" dirty="0" smtClean="0"/>
              <a:t> x;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*</a:t>
            </a:r>
            <a:r>
              <a:rPr lang="en-US" dirty="0" err="1" smtClean="0"/>
              <a:t>px</a:t>
            </a:r>
            <a:r>
              <a:rPr lang="en-US" dirty="0" smtClean="0"/>
              <a:t> = &amp;x;</a:t>
            </a:r>
          </a:p>
          <a:p>
            <a:r>
              <a:rPr lang="en-US" dirty="0" smtClean="0"/>
              <a:t>(*</a:t>
            </a:r>
            <a:r>
              <a:rPr lang="en-US" dirty="0" err="1" smtClean="0"/>
              <a:t>px</a:t>
            </a:r>
            <a:r>
              <a:rPr lang="en-US" dirty="0" smtClean="0"/>
              <a:t>)++;</a:t>
            </a:r>
          </a:p>
          <a:p>
            <a:endParaRPr lang="en-US" dirty="0" smtClean="0"/>
          </a:p>
          <a:p>
            <a:r>
              <a:rPr lang="en-US" dirty="0" err="1" smtClean="0"/>
              <a:t>int</a:t>
            </a:r>
            <a:r>
              <a:rPr lang="en-US" dirty="0" smtClean="0"/>
              <a:t> &amp;</a:t>
            </a:r>
            <a:r>
              <a:rPr lang="en-US" dirty="0" err="1" smtClean="0"/>
              <a:t>rx</a:t>
            </a:r>
            <a:r>
              <a:rPr lang="en-US" dirty="0" smtClean="0"/>
              <a:t> = x;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rx</a:t>
            </a:r>
            <a:r>
              <a:rPr lang="en-US" dirty="0" smtClean="0"/>
              <a:t>++;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804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by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void swap( </a:t>
            </a:r>
            <a:r>
              <a:rPr lang="en-US" sz="2400" dirty="0" err="1" smtClean="0"/>
              <a:t>int</a:t>
            </a:r>
            <a:r>
              <a:rPr lang="en-US" sz="2400" dirty="0" smtClean="0"/>
              <a:t> x, </a:t>
            </a:r>
            <a:r>
              <a:rPr lang="en-US" sz="2400" dirty="0" err="1" smtClean="0"/>
              <a:t>int</a:t>
            </a:r>
            <a:r>
              <a:rPr lang="en-US" sz="2400" dirty="0" smtClean="0"/>
              <a:t> y ) {</a:t>
            </a:r>
          </a:p>
          <a:p>
            <a:pPr marL="457200" lvl="1" indent="0">
              <a:buNone/>
            </a:pPr>
            <a:r>
              <a:rPr lang="en-US" sz="2400" dirty="0" err="1" smtClean="0"/>
              <a:t>int</a:t>
            </a:r>
            <a:r>
              <a:rPr lang="en-US" sz="2400" dirty="0" smtClean="0"/>
              <a:t> temp=x; x=y; y=temp; </a:t>
            </a:r>
          </a:p>
          <a:p>
            <a:pPr marL="57150" indent="0">
              <a:buNone/>
            </a:pPr>
            <a:r>
              <a:rPr lang="en-US" dirty="0" smtClean="0"/>
              <a:t>}</a:t>
            </a:r>
            <a:endParaRPr lang="en-US" sz="2400" dirty="0" smtClean="0"/>
          </a:p>
          <a:p>
            <a:pPr marL="57150" indent="0">
              <a:buNone/>
            </a:pPr>
            <a:r>
              <a:rPr lang="en-US" sz="2400" dirty="0" smtClean="0"/>
              <a:t>void swap( </a:t>
            </a:r>
            <a:r>
              <a:rPr lang="en-US" sz="2400" dirty="0" err="1" smtClean="0"/>
              <a:t>int</a:t>
            </a:r>
            <a:r>
              <a:rPr lang="en-US" sz="2400" dirty="0" smtClean="0"/>
              <a:t> *</a:t>
            </a:r>
            <a:r>
              <a:rPr lang="en-US" sz="2400" dirty="0" err="1" smtClean="0"/>
              <a:t>px</a:t>
            </a:r>
            <a:r>
              <a:rPr lang="en-US" sz="2400" dirty="0" smtClean="0"/>
              <a:t>, </a:t>
            </a:r>
            <a:r>
              <a:rPr lang="en-US" sz="2400" dirty="0" err="1" smtClean="0"/>
              <a:t>int</a:t>
            </a:r>
            <a:r>
              <a:rPr lang="en-US" sz="2400" dirty="0" smtClean="0"/>
              <a:t> *</a:t>
            </a:r>
            <a:r>
              <a:rPr lang="en-US" sz="2400" dirty="0" err="1" smtClean="0"/>
              <a:t>py</a:t>
            </a:r>
            <a:r>
              <a:rPr lang="en-US" sz="2400" dirty="0"/>
              <a:t> </a:t>
            </a:r>
            <a:r>
              <a:rPr lang="en-US" sz="2400" dirty="0" smtClean="0"/>
              <a:t>) {</a:t>
            </a:r>
          </a:p>
          <a:p>
            <a:pPr marL="57150" indent="0"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int</a:t>
            </a:r>
            <a:r>
              <a:rPr lang="en-US" sz="2400" dirty="0" smtClean="0"/>
              <a:t> temp = *</a:t>
            </a:r>
            <a:r>
              <a:rPr lang="en-US" sz="2400" dirty="0" err="1" smtClean="0"/>
              <a:t>px</a:t>
            </a:r>
            <a:r>
              <a:rPr lang="en-US" sz="2400" dirty="0" smtClean="0"/>
              <a:t>; *</a:t>
            </a:r>
            <a:r>
              <a:rPr lang="en-US" sz="2400" dirty="0" err="1" smtClean="0"/>
              <a:t>px</a:t>
            </a:r>
            <a:r>
              <a:rPr lang="en-US" sz="2400" dirty="0" smtClean="0"/>
              <a:t> = *</a:t>
            </a:r>
            <a:r>
              <a:rPr lang="en-US" sz="2400" dirty="0" err="1" smtClean="0"/>
              <a:t>py</a:t>
            </a:r>
            <a:r>
              <a:rPr lang="en-US" sz="2400" dirty="0" smtClean="0"/>
              <a:t>; *</a:t>
            </a:r>
            <a:r>
              <a:rPr lang="en-US" sz="2400" dirty="0" err="1" smtClean="0"/>
              <a:t>py</a:t>
            </a:r>
            <a:r>
              <a:rPr lang="en-US" sz="2400" dirty="0" smtClean="0"/>
              <a:t> = temp;</a:t>
            </a:r>
          </a:p>
          <a:p>
            <a:pPr marL="57150" indent="0">
              <a:buNone/>
            </a:pPr>
            <a:r>
              <a:rPr lang="en-US" sz="2400" dirty="0" smtClean="0"/>
              <a:t>}</a:t>
            </a:r>
          </a:p>
          <a:p>
            <a:pPr marL="57150" indent="0">
              <a:buNone/>
            </a:pPr>
            <a:r>
              <a:rPr lang="en-US" sz="2400" dirty="0" smtClean="0"/>
              <a:t>void swap( </a:t>
            </a:r>
            <a:r>
              <a:rPr lang="en-US" sz="2400" dirty="0" err="1" smtClean="0"/>
              <a:t>int</a:t>
            </a:r>
            <a:r>
              <a:rPr lang="en-US" sz="2400" dirty="0" smtClean="0"/>
              <a:t> &amp;x, </a:t>
            </a:r>
            <a:r>
              <a:rPr lang="en-US" sz="2400" dirty="0" err="1" smtClean="0"/>
              <a:t>int</a:t>
            </a:r>
            <a:r>
              <a:rPr lang="en-US" sz="2400" dirty="0" smtClean="0"/>
              <a:t> &amp;y ) {</a:t>
            </a:r>
          </a:p>
          <a:p>
            <a:pPr marL="57150" indent="0"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int</a:t>
            </a:r>
            <a:r>
              <a:rPr lang="en-US" sz="2400" dirty="0" smtClean="0"/>
              <a:t> temp = x; x = y; y = temp;</a:t>
            </a:r>
          </a:p>
          <a:p>
            <a:pPr marL="57150" indent="0">
              <a:buNone/>
            </a:pPr>
            <a:r>
              <a:rPr lang="en-US" sz="2400" dirty="0"/>
              <a:t>}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3560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bool</a:t>
            </a:r>
            <a:r>
              <a:rPr lang="en-US" sz="2800" dirty="0" smtClean="0"/>
              <a:t> operator==( </a:t>
            </a:r>
            <a:r>
              <a:rPr lang="en-US" sz="2800" dirty="0" err="1" smtClean="0"/>
              <a:t>const</a:t>
            </a:r>
            <a:r>
              <a:rPr lang="en-US" sz="2800" dirty="0" smtClean="0"/>
              <a:t> Time d1, </a:t>
            </a:r>
            <a:r>
              <a:rPr lang="en-US" sz="2800" dirty="0" err="1" smtClean="0"/>
              <a:t>const</a:t>
            </a:r>
            <a:r>
              <a:rPr lang="en-US" sz="2800" dirty="0" smtClean="0"/>
              <a:t> Time d2 );</a:t>
            </a:r>
          </a:p>
          <a:p>
            <a:pPr marL="0" indent="0">
              <a:buNone/>
            </a:pPr>
            <a:r>
              <a:rPr lang="en-US" sz="2800" dirty="0" err="1" smtClean="0"/>
              <a:t>bool</a:t>
            </a:r>
            <a:r>
              <a:rPr lang="en-US" sz="2800" dirty="0" smtClean="0"/>
              <a:t> operator&gt;( </a:t>
            </a:r>
            <a:r>
              <a:rPr lang="en-US" sz="2800" dirty="0" err="1" smtClean="0"/>
              <a:t>const</a:t>
            </a:r>
            <a:r>
              <a:rPr lang="en-US" sz="2800" dirty="0" smtClean="0"/>
              <a:t> Time d1, </a:t>
            </a:r>
            <a:r>
              <a:rPr lang="en-US" sz="2800" dirty="0" err="1" smtClean="0"/>
              <a:t>const</a:t>
            </a:r>
            <a:r>
              <a:rPr lang="en-US" sz="2800" dirty="0" smtClean="0"/>
              <a:t> Time d2 ); </a:t>
            </a:r>
          </a:p>
          <a:p>
            <a:pPr marL="0" indent="0">
              <a:buNone/>
            </a:pPr>
            <a:r>
              <a:rPr lang="en-US" sz="2800" dirty="0" err="1" smtClean="0"/>
              <a:t>bool</a:t>
            </a:r>
            <a:r>
              <a:rPr lang="en-US" sz="2800" dirty="0" smtClean="0"/>
              <a:t> operator</a:t>
            </a:r>
            <a:r>
              <a:rPr lang="en-US" sz="2800" dirty="0"/>
              <a:t>&gt;</a:t>
            </a:r>
            <a:r>
              <a:rPr lang="en-US" sz="2800" dirty="0" smtClean="0"/>
              <a:t>=( </a:t>
            </a:r>
            <a:r>
              <a:rPr lang="en-US" sz="2800" dirty="0" err="1" smtClean="0"/>
              <a:t>const</a:t>
            </a:r>
            <a:r>
              <a:rPr lang="en-US" sz="2800" dirty="0" smtClean="0"/>
              <a:t> Time d1, </a:t>
            </a:r>
            <a:r>
              <a:rPr lang="en-US" sz="2800" dirty="0" err="1" smtClean="0"/>
              <a:t>const</a:t>
            </a:r>
            <a:r>
              <a:rPr lang="en-US" sz="2800" dirty="0" smtClean="0"/>
              <a:t> Time d2 );</a:t>
            </a:r>
          </a:p>
          <a:p>
            <a:pPr marL="0" indent="0">
              <a:buNone/>
            </a:pPr>
            <a:r>
              <a:rPr lang="en-US" sz="2800" dirty="0" smtClean="0"/>
              <a:t>Date &amp;operator+=(</a:t>
            </a:r>
            <a:r>
              <a:rPr lang="en-US" sz="2800" dirty="0" err="1" smtClean="0"/>
              <a:t>int</a:t>
            </a:r>
            <a:r>
              <a:rPr lang="en-US" sz="2800" dirty="0" smtClean="0"/>
              <a:t> n);</a:t>
            </a:r>
          </a:p>
          <a:p>
            <a:pPr marL="0" indent="0">
              <a:buNone/>
            </a:pPr>
            <a:r>
              <a:rPr lang="en-US" sz="2800" dirty="0" smtClean="0"/>
              <a:t>Date &amp;operator=(</a:t>
            </a:r>
            <a:r>
              <a:rPr lang="en-US" sz="2800" dirty="0" err="1" smtClean="0"/>
              <a:t>const</a:t>
            </a:r>
            <a:r>
              <a:rPr lang="en-US" sz="2800" dirty="0" smtClean="0"/>
              <a:t> Date &amp;d);</a:t>
            </a:r>
          </a:p>
          <a:p>
            <a:pPr marL="0" indent="0">
              <a:buNone/>
            </a:pPr>
            <a:r>
              <a:rPr lang="en-US" sz="2800" dirty="0" smtClean="0"/>
              <a:t>Date &amp;operator++(</a:t>
            </a:r>
            <a:r>
              <a:rPr lang="en-US" sz="2800" dirty="0" smtClean="0"/>
              <a:t>Time &amp;d</a:t>
            </a:r>
            <a:r>
              <a:rPr lang="en-US" sz="2800" dirty="0" smtClean="0"/>
              <a:t>);</a:t>
            </a:r>
          </a:p>
          <a:p>
            <a:pPr marL="0" indent="0">
              <a:buNone/>
            </a:pPr>
            <a:r>
              <a:rPr lang="en-US" sz="2800" dirty="0" smtClean="0"/>
              <a:t>Date operator++(</a:t>
            </a:r>
            <a:r>
              <a:rPr lang="en-US" sz="2800" dirty="0" smtClean="0"/>
              <a:t>Time &amp;d, </a:t>
            </a:r>
            <a:r>
              <a:rPr lang="en-US" sz="2800" dirty="0" err="1" smtClean="0"/>
              <a:t>int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0863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Overloading &lt;&lt;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ostream</a:t>
            </a:r>
            <a:r>
              <a:rPr lang="en-US" sz="2400" dirty="0" smtClean="0"/>
              <a:t> &amp;operator&lt;&lt;(</a:t>
            </a:r>
            <a:r>
              <a:rPr lang="en-US" sz="2400" dirty="0" err="1" smtClean="0"/>
              <a:t>ostream</a:t>
            </a:r>
            <a:r>
              <a:rPr lang="en-US" sz="2400" dirty="0" smtClean="0"/>
              <a:t> &amp;output, </a:t>
            </a:r>
            <a:r>
              <a:rPr lang="en-US" sz="2400" dirty="0" err="1" smtClean="0"/>
              <a:t>const</a:t>
            </a:r>
            <a:r>
              <a:rPr lang="en-US" sz="2400" dirty="0" smtClean="0"/>
              <a:t> Time &amp;t) {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output &lt;&lt; …</a:t>
            </a:r>
          </a:p>
          <a:p>
            <a:pPr marL="0" indent="0">
              <a:buNone/>
            </a:pPr>
            <a:r>
              <a:rPr lang="en-US" sz="2400" dirty="0" smtClean="0"/>
              <a:t>	return output;</a:t>
            </a:r>
          </a:p>
          <a:p>
            <a:pPr marL="0" indent="0">
              <a:buNone/>
            </a:pPr>
            <a:r>
              <a:rPr lang="en-US" sz="2400" dirty="0" smtClean="0"/>
              <a:t>}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96864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Overloading &gt;&gt;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i</a:t>
            </a:r>
            <a:r>
              <a:rPr lang="en-US" sz="2400" dirty="0" err="1" smtClean="0"/>
              <a:t>stream</a:t>
            </a:r>
            <a:r>
              <a:rPr lang="en-US" sz="2400" dirty="0" smtClean="0"/>
              <a:t> &amp;operator&lt;&lt;(</a:t>
            </a:r>
            <a:r>
              <a:rPr lang="en-US" sz="2400" dirty="0" err="1" smtClean="0"/>
              <a:t>istream</a:t>
            </a:r>
            <a:r>
              <a:rPr lang="en-US" sz="2400" dirty="0" smtClean="0"/>
              <a:t> &amp;input, Time &amp;t) {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input &gt;&gt; …</a:t>
            </a:r>
          </a:p>
          <a:p>
            <a:pPr marL="0" indent="0">
              <a:buNone/>
            </a:pPr>
            <a:r>
              <a:rPr lang="en-US" sz="2400" dirty="0" smtClean="0"/>
              <a:t>	return input;</a:t>
            </a:r>
          </a:p>
          <a:p>
            <a:pPr marL="0" indent="0">
              <a:buNone/>
            </a:pPr>
            <a:r>
              <a:rPr lang="en-US" sz="2400" dirty="0" smtClean="0"/>
              <a:t>}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08913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class Time {</a:t>
            </a:r>
          </a:p>
          <a:p>
            <a:pPr marL="0" indent="0">
              <a:buNone/>
            </a:pPr>
            <a:r>
              <a:rPr lang="fr-FR" sz="1200" dirty="0"/>
              <a:t>	</a:t>
            </a:r>
            <a:r>
              <a:rPr lang="fr-FR" sz="1200" dirty="0" err="1"/>
              <a:t>int</a:t>
            </a:r>
            <a:r>
              <a:rPr lang="fr-FR" sz="1200" dirty="0"/>
              <a:t> h;	// 0~23</a:t>
            </a:r>
          </a:p>
          <a:p>
            <a:pPr marL="0" indent="0">
              <a:buNone/>
            </a:pPr>
            <a:r>
              <a:rPr lang="fr-FR" sz="1200" dirty="0"/>
              <a:t>	</a:t>
            </a:r>
            <a:r>
              <a:rPr lang="fr-FR" sz="1200" dirty="0" err="1"/>
              <a:t>int</a:t>
            </a:r>
            <a:r>
              <a:rPr lang="fr-FR" sz="1200" dirty="0"/>
              <a:t> m;	// 0~59</a:t>
            </a:r>
          </a:p>
          <a:p>
            <a:pPr marL="0" indent="0">
              <a:buNone/>
            </a:pPr>
            <a:r>
              <a:rPr lang="fr-FR" sz="1200" dirty="0"/>
              <a:t>	</a:t>
            </a:r>
            <a:r>
              <a:rPr lang="fr-FR" sz="1200" dirty="0" err="1"/>
              <a:t>int</a:t>
            </a:r>
            <a:r>
              <a:rPr lang="fr-FR" sz="1200" dirty="0"/>
              <a:t> s;	// 0~59</a:t>
            </a:r>
          </a:p>
          <a:p>
            <a:pPr marL="0" indent="0">
              <a:buNone/>
            </a:pPr>
            <a:r>
              <a:rPr lang="fr-FR" sz="1200" dirty="0" smtClean="0"/>
              <a:t>public</a:t>
            </a:r>
            <a:r>
              <a:rPr lang="fr-FR" sz="1200" dirty="0"/>
              <a:t>:</a:t>
            </a:r>
          </a:p>
          <a:p>
            <a:pPr marL="0" indent="0">
              <a:buNone/>
            </a:pPr>
            <a:r>
              <a:rPr lang="fr-FR" sz="1200" dirty="0"/>
              <a:t>	// </a:t>
            </a:r>
            <a:r>
              <a:rPr lang="fr-FR" sz="1200" dirty="0" err="1"/>
              <a:t>Constructor</a:t>
            </a:r>
            <a:endParaRPr lang="fr-FR" sz="1200" dirty="0"/>
          </a:p>
          <a:p>
            <a:pPr marL="0" indent="0">
              <a:buNone/>
            </a:pPr>
            <a:r>
              <a:rPr lang="fr-FR" sz="1200" dirty="0"/>
              <a:t>	Time() { h=m=s=0; }</a:t>
            </a:r>
          </a:p>
          <a:p>
            <a:pPr marL="0" indent="0">
              <a:buNone/>
            </a:pPr>
            <a:r>
              <a:rPr lang="fr-FR" sz="1200" dirty="0"/>
              <a:t>	Time( </a:t>
            </a:r>
            <a:r>
              <a:rPr lang="fr-FR" sz="1200" dirty="0" err="1"/>
              <a:t>int</a:t>
            </a:r>
            <a:r>
              <a:rPr lang="fr-FR" sz="1200" dirty="0"/>
              <a:t> </a:t>
            </a:r>
            <a:r>
              <a:rPr lang="fr-FR" sz="1200" dirty="0" err="1"/>
              <a:t>hour</a:t>
            </a:r>
            <a:r>
              <a:rPr lang="fr-FR" sz="1200" dirty="0"/>
              <a:t>, </a:t>
            </a:r>
            <a:r>
              <a:rPr lang="fr-FR" sz="1200" dirty="0" err="1"/>
              <a:t>int</a:t>
            </a:r>
            <a:r>
              <a:rPr lang="fr-FR" sz="1200" dirty="0"/>
              <a:t> min, </a:t>
            </a:r>
            <a:r>
              <a:rPr lang="fr-FR" sz="1200" dirty="0" err="1"/>
              <a:t>int</a:t>
            </a:r>
            <a:r>
              <a:rPr lang="fr-FR" sz="1200" dirty="0"/>
              <a:t> sec ) { h=</a:t>
            </a:r>
            <a:r>
              <a:rPr lang="fr-FR" sz="1200" dirty="0" err="1"/>
              <a:t>hour</a:t>
            </a:r>
            <a:r>
              <a:rPr lang="fr-FR" sz="1200" dirty="0"/>
              <a:t>; m=min; s=sec; }</a:t>
            </a:r>
          </a:p>
          <a:p>
            <a:pPr marL="0" indent="0">
              <a:buNone/>
            </a:pPr>
            <a:endParaRPr lang="fr-FR" sz="1200" dirty="0" smtClean="0"/>
          </a:p>
          <a:p>
            <a:pPr marL="0" indent="0">
              <a:buNone/>
            </a:pPr>
            <a:r>
              <a:rPr lang="fr-FR" sz="1200" dirty="0"/>
              <a:t>	// </a:t>
            </a:r>
            <a:r>
              <a:rPr lang="fr-FR" sz="1200" dirty="0" err="1"/>
              <a:t>accessor</a:t>
            </a:r>
            <a:r>
              <a:rPr lang="fr-FR" sz="1200" dirty="0"/>
              <a:t> (getter)</a:t>
            </a:r>
          </a:p>
          <a:p>
            <a:pPr marL="0" indent="0">
              <a:buNone/>
            </a:pPr>
            <a:r>
              <a:rPr lang="fr-FR" sz="1200" dirty="0"/>
              <a:t>	</a:t>
            </a:r>
            <a:r>
              <a:rPr lang="fr-FR" sz="1200" dirty="0" err="1"/>
              <a:t>int</a:t>
            </a:r>
            <a:r>
              <a:rPr lang="fr-FR" sz="1200" dirty="0"/>
              <a:t> </a:t>
            </a:r>
            <a:r>
              <a:rPr lang="fr-FR" sz="1200" dirty="0" err="1"/>
              <a:t>getHour</a:t>
            </a:r>
            <a:r>
              <a:rPr lang="fr-FR" sz="1200" dirty="0"/>
              <a:t>() { return h; }</a:t>
            </a:r>
          </a:p>
          <a:p>
            <a:pPr marL="0" indent="0">
              <a:buNone/>
            </a:pPr>
            <a:r>
              <a:rPr lang="fr-FR" sz="1200" dirty="0"/>
              <a:t>	</a:t>
            </a:r>
            <a:r>
              <a:rPr lang="fr-FR" sz="1200" dirty="0" err="1"/>
              <a:t>int</a:t>
            </a:r>
            <a:r>
              <a:rPr lang="fr-FR" sz="1200" dirty="0"/>
              <a:t> </a:t>
            </a:r>
            <a:r>
              <a:rPr lang="fr-FR" sz="1200" dirty="0" err="1"/>
              <a:t>getMin</a:t>
            </a:r>
            <a:r>
              <a:rPr lang="fr-FR" sz="1200" dirty="0"/>
              <a:t>() { return m; }</a:t>
            </a:r>
          </a:p>
          <a:p>
            <a:pPr marL="0" indent="0">
              <a:buNone/>
            </a:pPr>
            <a:r>
              <a:rPr lang="fr-FR" sz="1200" dirty="0"/>
              <a:t>	</a:t>
            </a:r>
            <a:r>
              <a:rPr lang="fr-FR" sz="1200" dirty="0" err="1"/>
              <a:t>int</a:t>
            </a:r>
            <a:r>
              <a:rPr lang="fr-FR" sz="1200" dirty="0"/>
              <a:t> </a:t>
            </a:r>
            <a:r>
              <a:rPr lang="fr-FR" sz="1200" dirty="0" err="1"/>
              <a:t>getSec</a:t>
            </a:r>
            <a:r>
              <a:rPr lang="fr-FR" sz="1200" dirty="0"/>
              <a:t>() { return s; </a:t>
            </a:r>
            <a:r>
              <a:rPr lang="fr-FR" sz="1200" dirty="0" smtClean="0"/>
              <a:t>}</a:t>
            </a:r>
          </a:p>
          <a:p>
            <a:pPr marL="0" indent="0">
              <a:buNone/>
            </a:pPr>
            <a:endParaRPr lang="fr-FR" sz="1200" dirty="0" smtClean="0"/>
          </a:p>
          <a:p>
            <a:pPr marL="0" indent="0">
              <a:buNone/>
            </a:pPr>
            <a:r>
              <a:rPr lang="fr-FR" sz="1200" dirty="0"/>
              <a:t>	// </a:t>
            </a:r>
            <a:r>
              <a:rPr lang="fr-FR" sz="1200" dirty="0" err="1"/>
              <a:t>accessor</a:t>
            </a:r>
            <a:r>
              <a:rPr lang="fr-FR" sz="1200" dirty="0"/>
              <a:t> (setter)</a:t>
            </a:r>
          </a:p>
          <a:p>
            <a:pPr marL="0" indent="0">
              <a:buNone/>
            </a:pPr>
            <a:r>
              <a:rPr lang="en-US" sz="1200" dirty="0"/>
              <a:t>	void </a:t>
            </a:r>
            <a:r>
              <a:rPr lang="en-US" sz="1200" dirty="0" err="1"/>
              <a:t>setHour</a:t>
            </a:r>
            <a:r>
              <a:rPr lang="en-US" sz="1200" dirty="0"/>
              <a:t>( </a:t>
            </a:r>
            <a:r>
              <a:rPr lang="en-US" sz="1200" dirty="0" err="1"/>
              <a:t>int</a:t>
            </a:r>
            <a:r>
              <a:rPr lang="en-US" sz="1200" dirty="0"/>
              <a:t> hour ) { if( 0 &lt;= hour &amp;&amp; hour &lt;= 23 ) h = hour; }</a:t>
            </a:r>
          </a:p>
          <a:p>
            <a:pPr marL="0" indent="0">
              <a:buNone/>
            </a:pPr>
            <a:r>
              <a:rPr lang="fi-FI" sz="1200" dirty="0"/>
              <a:t>	</a:t>
            </a:r>
            <a:r>
              <a:rPr lang="fi-FI" sz="1200" dirty="0" err="1"/>
              <a:t>void</a:t>
            </a:r>
            <a:r>
              <a:rPr lang="fi-FI" sz="1200" dirty="0"/>
              <a:t> </a:t>
            </a:r>
            <a:r>
              <a:rPr lang="fi-FI" sz="1200" dirty="0" err="1"/>
              <a:t>setMin</a:t>
            </a:r>
            <a:r>
              <a:rPr lang="fi-FI" sz="1200" dirty="0"/>
              <a:t>( </a:t>
            </a:r>
            <a:r>
              <a:rPr lang="fi-FI" sz="1200" dirty="0" err="1"/>
              <a:t>int</a:t>
            </a:r>
            <a:r>
              <a:rPr lang="fi-FI" sz="1200" dirty="0"/>
              <a:t> min ) { </a:t>
            </a:r>
            <a:r>
              <a:rPr lang="fi-FI" sz="1200" dirty="0" err="1"/>
              <a:t>if</a:t>
            </a:r>
            <a:r>
              <a:rPr lang="fi-FI" sz="1200" dirty="0"/>
              <a:t>( 0 &lt;= min &amp;&amp; min &lt;= 59 ) m = min; }</a:t>
            </a:r>
          </a:p>
          <a:p>
            <a:pPr marL="0" indent="0">
              <a:buNone/>
            </a:pPr>
            <a:r>
              <a:rPr lang="en-US" sz="1200" dirty="0"/>
              <a:t>	void </a:t>
            </a:r>
            <a:r>
              <a:rPr lang="en-US" sz="1200" dirty="0" err="1"/>
              <a:t>setSec</a:t>
            </a:r>
            <a:r>
              <a:rPr lang="en-US" sz="1200" dirty="0"/>
              <a:t>( </a:t>
            </a:r>
            <a:r>
              <a:rPr lang="en-US" sz="1200" dirty="0" err="1"/>
              <a:t>int</a:t>
            </a:r>
            <a:r>
              <a:rPr lang="en-US" sz="1200" dirty="0"/>
              <a:t> sec ) { if( 0 &lt;= sec &amp;&amp; sec &lt;= 59 ) s = sec; }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/>
              <a:t>	friend Time operator+( Time t1, Time t2 );</a:t>
            </a:r>
          </a:p>
          <a:p>
            <a:pPr marL="0" indent="0">
              <a:buNone/>
            </a:pPr>
            <a:r>
              <a:rPr lang="en-US" sz="1200" dirty="0" smtClean="0"/>
              <a:t>}</a:t>
            </a:r>
            <a:r>
              <a:rPr lang="en-US" sz="1200" dirty="0"/>
              <a:t>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61666" y="1600200"/>
            <a:ext cx="354627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operator+( Time t1, Time t2 ) {</a:t>
            </a:r>
          </a:p>
          <a:p>
            <a:r>
              <a:rPr lang="en-US" dirty="0"/>
              <a:t>	Time t;</a:t>
            </a:r>
          </a:p>
          <a:p>
            <a:r>
              <a:rPr lang="en-US" dirty="0"/>
              <a:t>	</a:t>
            </a:r>
            <a:r>
              <a:rPr lang="en-US" dirty="0" err="1"/>
              <a:t>t.h</a:t>
            </a:r>
            <a:r>
              <a:rPr lang="en-US" dirty="0"/>
              <a:t> = t1.h + t2.h;</a:t>
            </a:r>
          </a:p>
          <a:p>
            <a:r>
              <a:rPr lang="en-US" dirty="0"/>
              <a:t>	</a:t>
            </a:r>
            <a:r>
              <a:rPr lang="en-US" dirty="0" err="1"/>
              <a:t>t.m</a:t>
            </a:r>
            <a:r>
              <a:rPr lang="en-US" dirty="0"/>
              <a:t> = t1.m + t2.m;</a:t>
            </a:r>
          </a:p>
          <a:p>
            <a:r>
              <a:rPr lang="en-US" dirty="0"/>
              <a:t>	</a:t>
            </a:r>
            <a:r>
              <a:rPr lang="en-US" dirty="0" err="1"/>
              <a:t>t.s</a:t>
            </a:r>
            <a:r>
              <a:rPr lang="en-US" dirty="0"/>
              <a:t> = t1.s + t2.s;</a:t>
            </a:r>
          </a:p>
          <a:p>
            <a:r>
              <a:rPr lang="en-US" dirty="0"/>
              <a:t>	return t;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61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o-KR" altLang="en-US" dirty="0"/>
              <a:t>생성자 </a:t>
            </a:r>
            <a:r>
              <a:rPr lang="en-US" altLang="ko-KR" dirty="0"/>
              <a:t>Time( </a:t>
            </a:r>
            <a:r>
              <a:rPr lang="en-US" altLang="ko-KR" dirty="0" err="1"/>
              <a:t>int</a:t>
            </a:r>
            <a:r>
              <a:rPr lang="en-US" altLang="ko-KR" dirty="0"/>
              <a:t> hour, </a:t>
            </a:r>
            <a:r>
              <a:rPr lang="en-US" altLang="ko-KR" dirty="0" err="1"/>
              <a:t>int</a:t>
            </a:r>
            <a:r>
              <a:rPr lang="en-US" altLang="ko-KR" dirty="0"/>
              <a:t> min, </a:t>
            </a:r>
            <a:r>
              <a:rPr lang="en-US" altLang="ko-KR" dirty="0" err="1"/>
              <a:t>int</a:t>
            </a:r>
            <a:r>
              <a:rPr lang="en-US" altLang="ko-KR" dirty="0"/>
              <a:t> sec )</a:t>
            </a:r>
            <a:r>
              <a:rPr lang="ko-KR" altLang="en-US" dirty="0"/>
              <a:t>가 불리면 주어진 값을 저장하기 이전에 </a:t>
            </a:r>
            <a:r>
              <a:rPr lang="en-US" altLang="ko-KR" dirty="0"/>
              <a:t>hour, min, sec </a:t>
            </a:r>
            <a:r>
              <a:rPr lang="ko-KR" altLang="en-US" dirty="0"/>
              <a:t>의 범위를 체크하고</a:t>
            </a:r>
            <a:r>
              <a:rPr lang="en-US" altLang="ko-KR" dirty="0"/>
              <a:t>, </a:t>
            </a:r>
            <a:r>
              <a:rPr lang="ko-KR" altLang="en-US" dirty="0"/>
              <a:t>범위에 맞지 않을 때에는 범위가 벗어난 값 대신에 </a:t>
            </a:r>
            <a:r>
              <a:rPr lang="en-US" altLang="ko-KR" dirty="0"/>
              <a:t>-1</a:t>
            </a:r>
            <a:r>
              <a:rPr lang="ko-KR" altLang="en-US" dirty="0"/>
              <a:t>을 저장한다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예</a:t>
            </a:r>
            <a:r>
              <a:rPr lang="en-US" altLang="ko-KR" dirty="0"/>
              <a:t>: Time(3, 100, 20) =⇒ h=3, m=-1, s=20</a:t>
            </a:r>
          </a:p>
          <a:p>
            <a:r>
              <a:rPr lang="ko-KR" altLang="en-US" dirty="0"/>
              <a:t>새로운 생성자 </a:t>
            </a:r>
            <a:r>
              <a:rPr lang="en-US" altLang="ko-KR" dirty="0"/>
              <a:t>Time( </a:t>
            </a:r>
            <a:r>
              <a:rPr lang="en-US" altLang="ko-KR" dirty="0" err="1"/>
              <a:t>int</a:t>
            </a:r>
            <a:r>
              <a:rPr lang="en-US" altLang="ko-KR" dirty="0"/>
              <a:t> sec )</a:t>
            </a:r>
            <a:r>
              <a:rPr lang="ko-KR" altLang="en-US" dirty="0"/>
              <a:t>을 추가하여라</a:t>
            </a:r>
            <a:r>
              <a:rPr lang="en-US" altLang="ko-KR" dirty="0"/>
              <a:t>. </a:t>
            </a:r>
            <a:r>
              <a:rPr lang="ko-KR" altLang="en-US" dirty="0"/>
              <a:t>그리고 주어진 </a:t>
            </a:r>
            <a:r>
              <a:rPr lang="en-US" altLang="ko-KR" dirty="0"/>
              <a:t>sec </a:t>
            </a:r>
            <a:r>
              <a:rPr lang="ko-KR" altLang="en-US" dirty="0"/>
              <a:t>값이 음수면 </a:t>
            </a:r>
            <a:r>
              <a:rPr lang="en-US" altLang="ko-KR" dirty="0"/>
              <a:t>s=-1. </a:t>
            </a:r>
            <a:r>
              <a:rPr lang="ko-KR" altLang="en-US" dirty="0"/>
              <a:t>만약 </a:t>
            </a:r>
            <a:r>
              <a:rPr lang="en-US" altLang="ko-KR" dirty="0"/>
              <a:t>sec </a:t>
            </a:r>
            <a:r>
              <a:rPr lang="ko-KR" altLang="en-US" dirty="0"/>
              <a:t>값이 </a:t>
            </a:r>
            <a:r>
              <a:rPr lang="en-US" altLang="ko-KR" dirty="0"/>
              <a:t>60 </a:t>
            </a:r>
            <a:r>
              <a:rPr lang="ko-KR" altLang="en-US" dirty="0"/>
              <a:t>이상이면 이를 시</a:t>
            </a:r>
            <a:r>
              <a:rPr lang="en-US" altLang="ko-KR" dirty="0"/>
              <a:t>, </a:t>
            </a:r>
            <a:r>
              <a:rPr lang="ko-KR" altLang="en-US" dirty="0"/>
              <a:t>분</a:t>
            </a:r>
            <a:r>
              <a:rPr lang="en-US" altLang="ko-KR" dirty="0"/>
              <a:t>, </a:t>
            </a:r>
            <a:r>
              <a:rPr lang="ko-KR" altLang="en-US" dirty="0"/>
              <a:t>초로 다시 계산해서 </a:t>
            </a:r>
            <a:r>
              <a:rPr lang="en-US" altLang="ko-KR" dirty="0"/>
              <a:t>h, m, s</a:t>
            </a:r>
            <a:r>
              <a:rPr lang="ko-KR" altLang="en-US" dirty="0"/>
              <a:t>값을 설정하도록 한다</a:t>
            </a:r>
            <a:r>
              <a:rPr lang="en-US" altLang="ko-KR" dirty="0"/>
              <a:t>. </a:t>
            </a:r>
            <a:r>
              <a:rPr lang="ko-KR" altLang="en-US" dirty="0"/>
              <a:t>단</a:t>
            </a:r>
            <a:r>
              <a:rPr lang="en-US" altLang="ko-KR" dirty="0"/>
              <a:t>, h</a:t>
            </a:r>
            <a:r>
              <a:rPr lang="ko-KR" altLang="en-US" dirty="0"/>
              <a:t>가 </a:t>
            </a:r>
            <a:r>
              <a:rPr lang="en-US" altLang="ko-KR" dirty="0"/>
              <a:t>24 </a:t>
            </a:r>
            <a:r>
              <a:rPr lang="ko-KR" altLang="en-US" dirty="0"/>
              <a:t>이상이면 </a:t>
            </a:r>
            <a:r>
              <a:rPr lang="en-US" altLang="ko-KR" dirty="0"/>
              <a:t>24</a:t>
            </a:r>
            <a:r>
              <a:rPr lang="ko-KR" altLang="en-US" dirty="0"/>
              <a:t>로 나눈 나머지만 취한다</a:t>
            </a:r>
            <a:r>
              <a:rPr lang="en-US" altLang="ko-KR" dirty="0"/>
              <a:t>. </a:t>
            </a:r>
            <a:r>
              <a:rPr lang="ko-KR" altLang="en-US" dirty="0"/>
              <a:t>예를 들어서 </a:t>
            </a:r>
            <a:r>
              <a:rPr lang="en-US" altLang="ko-KR" dirty="0"/>
              <a:t>sec=3700 </a:t>
            </a:r>
            <a:r>
              <a:rPr lang="ko-KR" altLang="en-US" dirty="0"/>
              <a:t>이면 </a:t>
            </a:r>
            <a:r>
              <a:rPr lang="en-US" altLang="ko-KR" dirty="0"/>
              <a:t>h=1, m=1, s=40 </a:t>
            </a:r>
            <a:r>
              <a:rPr lang="ko-KR" altLang="en-US" dirty="0"/>
              <a:t>으로 설정한다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operator + </a:t>
            </a:r>
            <a:r>
              <a:rPr lang="ko-KR" altLang="en-US" dirty="0"/>
              <a:t>를 다음과 같이 수정한다</a:t>
            </a:r>
            <a:r>
              <a:rPr lang="en-US" altLang="ko-KR" dirty="0"/>
              <a:t>. </a:t>
            </a:r>
            <a:r>
              <a:rPr lang="ko-KR" altLang="en-US" dirty="0"/>
              <a:t>두 </a:t>
            </a:r>
            <a:r>
              <a:rPr lang="en-US" altLang="ko-KR" dirty="0"/>
              <a:t>Time</a:t>
            </a:r>
            <a:r>
              <a:rPr lang="ko-KR" altLang="en-US" dirty="0"/>
              <a:t>의 </a:t>
            </a:r>
            <a:r>
              <a:rPr lang="en-US" altLang="ko-KR" dirty="0"/>
              <a:t>s, m, h </a:t>
            </a:r>
            <a:r>
              <a:rPr lang="ko-KR" altLang="en-US" dirty="0"/>
              <a:t>값을 각각 더한 후에도 </a:t>
            </a:r>
            <a:r>
              <a:rPr lang="en-US" altLang="ko-KR" dirty="0"/>
              <a:t>s</a:t>
            </a:r>
            <a:r>
              <a:rPr lang="ko-KR" altLang="en-US" dirty="0"/>
              <a:t>와 </a:t>
            </a:r>
            <a:r>
              <a:rPr lang="en-US" altLang="ko-KR" dirty="0"/>
              <a:t>m</a:t>
            </a:r>
            <a:r>
              <a:rPr lang="ko-KR" altLang="en-US" dirty="0"/>
              <a:t>이 </a:t>
            </a:r>
            <a:r>
              <a:rPr lang="en-US" altLang="ko-KR" dirty="0"/>
              <a:t>0</a:t>
            </a:r>
            <a:r>
              <a:rPr lang="ko-KR" altLang="en-US" dirty="0"/>
              <a:t>에서 </a:t>
            </a:r>
            <a:r>
              <a:rPr lang="en-US" altLang="ko-KR" dirty="0"/>
              <a:t>59 </a:t>
            </a:r>
            <a:r>
              <a:rPr lang="ko-KR" altLang="en-US" dirty="0"/>
              <a:t>사이에 있도록 값을 자동으로 조절한다</a:t>
            </a:r>
            <a:r>
              <a:rPr lang="en-US" altLang="ko-KR" dirty="0"/>
              <a:t>. </a:t>
            </a:r>
            <a:r>
              <a:rPr lang="ko-KR" altLang="en-US" dirty="0"/>
              <a:t>단</a:t>
            </a:r>
            <a:r>
              <a:rPr lang="en-US" altLang="ko-KR" dirty="0"/>
              <a:t>, h </a:t>
            </a:r>
            <a:r>
              <a:rPr lang="ko-KR" altLang="en-US" dirty="0"/>
              <a:t>값은 이 경우 </a:t>
            </a:r>
            <a:r>
              <a:rPr lang="en-US" altLang="ko-KR" dirty="0"/>
              <a:t>24 </a:t>
            </a:r>
            <a:r>
              <a:rPr lang="ko-KR" altLang="en-US" dirty="0"/>
              <a:t>이상이면 </a:t>
            </a:r>
            <a:r>
              <a:rPr lang="en-US" altLang="ko-KR" dirty="0"/>
              <a:t>24</a:t>
            </a:r>
            <a:r>
              <a:rPr lang="ko-KR" altLang="en-US" dirty="0"/>
              <a:t>로 나눈 나머지 값을 취한다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예</a:t>
            </a:r>
            <a:r>
              <a:rPr lang="en-US" altLang="ko-KR" dirty="0"/>
              <a:t>: Time(3, 30, 30) + Time(5, 40, 40) == Time( 9, 11, 10 )</a:t>
            </a:r>
          </a:p>
          <a:p>
            <a:r>
              <a:rPr lang="ko-KR" altLang="en-US" dirty="0"/>
              <a:t>예</a:t>
            </a:r>
            <a:r>
              <a:rPr lang="en-US" altLang="ko-KR" dirty="0"/>
              <a:t>: Time(15, 30, 30) + Time(15, 20, 40) == Time( 6, 51, 10 )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70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HW4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void </a:t>
            </a:r>
            <a:r>
              <a:rPr lang="en-US" sz="1600" dirty="0" err="1"/>
              <a:t>checkTime</a:t>
            </a:r>
            <a:r>
              <a:rPr lang="en-US" sz="1600" dirty="0"/>
              <a:t>( string </a:t>
            </a:r>
            <a:r>
              <a:rPr lang="en-US" sz="1600" dirty="0" err="1"/>
              <a:t>testname</a:t>
            </a:r>
            <a:r>
              <a:rPr lang="en-US" sz="1600" dirty="0"/>
              <a:t>, Time t, </a:t>
            </a:r>
            <a:r>
              <a:rPr lang="en-US" sz="1600" dirty="0" err="1"/>
              <a:t>int</a:t>
            </a:r>
            <a:r>
              <a:rPr lang="en-US" sz="1600" dirty="0"/>
              <a:t> h, </a:t>
            </a:r>
            <a:r>
              <a:rPr lang="en-US" sz="1600" dirty="0" err="1"/>
              <a:t>int</a:t>
            </a:r>
            <a:r>
              <a:rPr lang="en-US" sz="1600" dirty="0"/>
              <a:t> m, </a:t>
            </a:r>
            <a:r>
              <a:rPr lang="en-US" sz="1600" dirty="0" err="1"/>
              <a:t>int</a:t>
            </a:r>
            <a:r>
              <a:rPr lang="en-US" sz="1600" dirty="0"/>
              <a:t> s )</a:t>
            </a:r>
          </a:p>
          <a:p>
            <a:pPr marL="0" indent="0">
              <a:buNone/>
            </a:pPr>
            <a:r>
              <a:rPr lang="en-US" sz="1600" dirty="0"/>
              <a:t>{</a:t>
            </a:r>
          </a:p>
          <a:p>
            <a:pPr marL="0" indent="0">
              <a:buNone/>
            </a:pPr>
            <a:r>
              <a:rPr lang="is-IS" sz="1600" dirty="0"/>
              <a:t>    if( t.getHour() == h &amp;&amp; t.getMin() == m &amp;&amp; t.getSec() == s )</a:t>
            </a:r>
          </a:p>
          <a:p>
            <a:pPr marL="0" indent="0">
              <a:buNone/>
            </a:pPr>
            <a:r>
              <a:rPr lang="en-US" sz="1600" dirty="0"/>
              <a:t>        </a:t>
            </a:r>
            <a:r>
              <a:rPr lang="en-US" sz="1600" dirty="0" err="1"/>
              <a:t>cout</a:t>
            </a:r>
            <a:r>
              <a:rPr lang="en-US" sz="1600" dirty="0"/>
              <a:t> &lt;&lt; </a:t>
            </a:r>
            <a:r>
              <a:rPr lang="en-US" sz="1600" dirty="0" err="1"/>
              <a:t>testname</a:t>
            </a:r>
            <a:r>
              <a:rPr lang="en-US" sz="1600" dirty="0"/>
              <a:t> &lt;&lt; " passed" &lt;&lt; </a:t>
            </a:r>
            <a:r>
              <a:rPr lang="en-US" sz="1600" dirty="0" err="1"/>
              <a:t>endl</a:t>
            </a:r>
            <a:r>
              <a:rPr lang="en-US" sz="1600" dirty="0"/>
              <a:t>;</a:t>
            </a:r>
          </a:p>
          <a:p>
            <a:pPr marL="0" indent="0">
              <a:buNone/>
            </a:pPr>
            <a:r>
              <a:rPr lang="hu-HU" sz="1600" dirty="0"/>
              <a:t>    else</a:t>
            </a:r>
          </a:p>
          <a:p>
            <a:pPr marL="0" indent="0">
              <a:buNone/>
            </a:pPr>
            <a:r>
              <a:rPr lang="en-US" sz="1600" dirty="0"/>
              <a:t>        </a:t>
            </a:r>
            <a:r>
              <a:rPr lang="en-US" sz="1600" dirty="0" err="1"/>
              <a:t>cout</a:t>
            </a:r>
            <a:r>
              <a:rPr lang="en-US" sz="1600" dirty="0"/>
              <a:t> &lt;&lt; </a:t>
            </a:r>
            <a:r>
              <a:rPr lang="en-US" sz="1600" dirty="0" err="1"/>
              <a:t>testname</a:t>
            </a:r>
            <a:r>
              <a:rPr lang="en-US" sz="1600" dirty="0"/>
              <a:t> &lt;&lt; "  failed" &lt;&lt; </a:t>
            </a:r>
            <a:r>
              <a:rPr lang="en-US" sz="1600" dirty="0" err="1"/>
              <a:t>endl</a:t>
            </a:r>
            <a:r>
              <a:rPr lang="en-US" sz="1600" dirty="0"/>
              <a:t>;</a:t>
            </a:r>
          </a:p>
          <a:p>
            <a:pPr marL="0" indent="0">
              <a:buNone/>
            </a:pPr>
            <a:r>
              <a:rPr lang="en-US" sz="1600" dirty="0"/>
              <a:t>    </a:t>
            </a:r>
          </a:p>
          <a:p>
            <a:pPr marL="0" indent="0"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49537"/>
          </a:xfrm>
        </p:spPr>
        <p:txBody>
          <a:bodyPr>
            <a:no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US" sz="1400" dirty="0" err="1" smtClean="0"/>
              <a:t>nt</a:t>
            </a:r>
            <a:r>
              <a:rPr lang="en-US" sz="1400" dirty="0" smtClean="0"/>
              <a:t> main()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1400" dirty="0" smtClean="0"/>
              <a:t>{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1400" dirty="0" smtClean="0"/>
              <a:t>    Time t1(1, 2, 74);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t-IT" sz="1400" dirty="0" smtClean="0"/>
              <a:t>    </a:t>
            </a:r>
            <a:r>
              <a:rPr lang="it-IT" sz="1400" dirty="0" err="1" smtClean="0"/>
              <a:t>checkTime</a:t>
            </a:r>
            <a:r>
              <a:rPr lang="it-IT" sz="1400" dirty="0" smtClean="0"/>
              <a:t>( "test 1", t1, 1, 2, -1 );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t-IT" sz="1400" dirty="0" smtClean="0"/>
              <a:t>       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1400" dirty="0" smtClean="0"/>
              <a:t>    Time t2(1, -3, 23);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t-IT" sz="1400" dirty="0" smtClean="0"/>
              <a:t>    </a:t>
            </a:r>
            <a:r>
              <a:rPr lang="it-IT" sz="1400" dirty="0" err="1" smtClean="0"/>
              <a:t>checkTime</a:t>
            </a:r>
            <a:r>
              <a:rPr lang="it-IT" sz="1400" dirty="0" smtClean="0"/>
              <a:t>( "test 2", t2, 1, -1, 23 );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t-IT" sz="1400" dirty="0" smtClean="0"/>
              <a:t>    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1400" dirty="0" smtClean="0"/>
              <a:t>    Time t3(3700);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t-IT" sz="1400" dirty="0" smtClean="0"/>
              <a:t>    </a:t>
            </a:r>
            <a:r>
              <a:rPr lang="it-IT" sz="1400" dirty="0" err="1" smtClean="0"/>
              <a:t>checkTime</a:t>
            </a:r>
            <a:r>
              <a:rPr lang="it-IT" sz="1400" dirty="0" smtClean="0"/>
              <a:t>( "test 3", t3, 1, 1, 40 );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t-IT" sz="1400" dirty="0" smtClean="0"/>
              <a:t>           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1400" dirty="0" smtClean="0"/>
              <a:t>    Time t4(3, 30, 30);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1400" dirty="0" smtClean="0"/>
              <a:t>    Time t5(5, 40, 40);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1400" dirty="0" smtClean="0"/>
              <a:t>    Time t6 = t4 + t5;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1400" dirty="0" smtClean="0"/>
              <a:t>   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t-IT" sz="1400" dirty="0" smtClean="0"/>
              <a:t>    </a:t>
            </a:r>
            <a:r>
              <a:rPr lang="it-IT" sz="1400" dirty="0" err="1" smtClean="0"/>
              <a:t>checkTime</a:t>
            </a:r>
            <a:r>
              <a:rPr lang="it-IT" sz="1400" dirty="0" smtClean="0"/>
              <a:t>( "test 4", t6, 9, 11, 10 );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t-IT" sz="1400" dirty="0" smtClean="0"/>
              <a:t>   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1400" dirty="0" smtClean="0"/>
              <a:t>    Time t7(15, 30, 30);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1400" dirty="0" smtClean="0"/>
              <a:t>    Time t8(15, 20, 40);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1400" dirty="0" smtClean="0"/>
              <a:t>    Time t9 = t7 + t8;</a:t>
            </a:r>
          </a:p>
          <a:p>
            <a:pPr marL="0" indent="0">
              <a:lnSpc>
                <a:spcPct val="70000"/>
              </a:lnSpc>
              <a:buNone/>
            </a:pPr>
            <a:endParaRPr lang="en-US" sz="1400" dirty="0" smtClean="0"/>
          </a:p>
          <a:p>
            <a:pPr marL="0" indent="0">
              <a:lnSpc>
                <a:spcPct val="70000"/>
              </a:lnSpc>
              <a:buNone/>
            </a:pPr>
            <a:r>
              <a:rPr lang="it-IT" sz="1400" dirty="0" smtClean="0"/>
              <a:t>    </a:t>
            </a:r>
            <a:r>
              <a:rPr lang="it-IT" sz="1400" dirty="0" err="1" smtClean="0"/>
              <a:t>checkTime</a:t>
            </a:r>
            <a:r>
              <a:rPr lang="it-IT" sz="1400" dirty="0" smtClean="0"/>
              <a:t>( "test 5", t9, 6, 51, 10 );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t-IT" sz="1400" dirty="0" smtClean="0"/>
              <a:t>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2443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HW4 Sol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Time::Time(</a:t>
            </a:r>
            <a:r>
              <a:rPr lang="en-US" dirty="0" err="1"/>
              <a:t>int</a:t>
            </a:r>
            <a:r>
              <a:rPr lang="en-US" dirty="0"/>
              <a:t> hour, </a:t>
            </a:r>
            <a:r>
              <a:rPr lang="en-US" dirty="0" err="1"/>
              <a:t>int</a:t>
            </a:r>
            <a:r>
              <a:rPr lang="en-US" dirty="0"/>
              <a:t> min, </a:t>
            </a:r>
            <a:r>
              <a:rPr lang="en-US" dirty="0" err="1"/>
              <a:t>int</a:t>
            </a:r>
            <a:r>
              <a:rPr lang="en-US" dirty="0"/>
              <a:t> sec)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fr-FR" dirty="0"/>
              <a:t>	s = ( 0 &lt;= sec &amp;&amp; sec &lt;= 59 ) ? sec : -1;</a:t>
            </a:r>
          </a:p>
          <a:p>
            <a:pPr marL="0" indent="0">
              <a:buNone/>
            </a:pPr>
            <a:r>
              <a:rPr lang="fi-FI" dirty="0"/>
              <a:t>	m = ( 0 &lt;= min &amp;&amp; min &lt;= 59 ) ? min : -1;</a:t>
            </a:r>
          </a:p>
          <a:p>
            <a:pPr marL="0" indent="0">
              <a:buNone/>
            </a:pPr>
            <a:r>
              <a:rPr lang="en-US" dirty="0"/>
              <a:t>	h = ( 0 &lt;= hour &amp;&amp; hour &lt;= 23 ) ? hour : -1;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30154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HW4 Sol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Time::Time(</a:t>
            </a:r>
            <a:r>
              <a:rPr lang="en-US" dirty="0" err="1"/>
              <a:t>int</a:t>
            </a:r>
            <a:r>
              <a:rPr lang="en-US" dirty="0"/>
              <a:t> sec)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fr-FR" dirty="0"/>
              <a:t>	h = (sec / 3600) % 24;</a:t>
            </a:r>
          </a:p>
          <a:p>
            <a:pPr marL="0" indent="0">
              <a:buNone/>
            </a:pPr>
            <a:r>
              <a:rPr lang="fr-FR" dirty="0"/>
              <a:t>	m = (sec % 3600) / 60;</a:t>
            </a:r>
          </a:p>
          <a:p>
            <a:pPr marL="0" indent="0">
              <a:buNone/>
            </a:pPr>
            <a:r>
              <a:rPr lang="fr-FR" dirty="0"/>
              <a:t>	s = sec % 60;</a:t>
            </a:r>
          </a:p>
          <a:p>
            <a:pPr marL="0" indent="0">
              <a:buNone/>
            </a:pPr>
            <a:r>
              <a:rPr lang="fr-FR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22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HW4 Sol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Time operator+( Time t1, Time t2 ) {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return Time( </a:t>
            </a:r>
            <a:r>
              <a:rPr lang="en-US" sz="2000" dirty="0"/>
              <a:t>( t1.h + t2.h )*3600 + (t1.m + t2.m) * 60 + (t1.s + t2.s) );</a:t>
            </a:r>
          </a:p>
          <a:p>
            <a:pPr marL="0" indent="0">
              <a:buNone/>
            </a:pPr>
            <a:r>
              <a:rPr lang="en-US" sz="2000" dirty="0" smtClean="0"/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64132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showTime</a:t>
            </a:r>
            <a:r>
              <a:rPr lang="en-US" dirty="0" smtClean="0"/>
              <a:t>()</a:t>
            </a:r>
          </a:p>
          <a:p>
            <a:r>
              <a:rPr lang="en-US" dirty="0" smtClean="0"/>
              <a:t>==</a:t>
            </a:r>
          </a:p>
          <a:p>
            <a:r>
              <a:rPr lang="en-US" dirty="0" smtClean="0"/>
              <a:t>&lt;</a:t>
            </a:r>
          </a:p>
          <a:p>
            <a:r>
              <a:rPr lang="en-US" dirty="0" smtClean="0"/>
              <a:t>&lt;=</a:t>
            </a:r>
          </a:p>
          <a:p>
            <a:r>
              <a:rPr lang="en-US" dirty="0" smtClean="0"/>
              <a:t>&gt;</a:t>
            </a:r>
          </a:p>
          <a:p>
            <a:r>
              <a:rPr lang="en-US" dirty="0" smtClean="0"/>
              <a:t>&gt;=</a:t>
            </a:r>
          </a:p>
          <a:p>
            <a:endParaRPr lang="en-US" dirty="0" smtClean="0"/>
          </a:p>
          <a:p>
            <a:r>
              <a:rPr lang="en-US" dirty="0" smtClean="0"/>
              <a:t>+=</a:t>
            </a:r>
          </a:p>
          <a:p>
            <a:r>
              <a:rPr lang="en-US" dirty="0" smtClean="0"/>
              <a:t>-=</a:t>
            </a:r>
          </a:p>
          <a:p>
            <a:r>
              <a:rPr lang="en-US" dirty="0" smtClean="0"/>
              <a:t>++</a:t>
            </a:r>
          </a:p>
          <a:p>
            <a:r>
              <a:rPr lang="en-US" dirty="0" smtClean="0"/>
              <a:t>--</a:t>
            </a:r>
          </a:p>
          <a:p>
            <a:r>
              <a:rPr lang="en-US" dirty="0" smtClean="0"/>
              <a:t>&lt;&lt;</a:t>
            </a:r>
          </a:p>
          <a:p>
            <a:r>
              <a:rPr lang="en-US" dirty="0" smtClean="0"/>
              <a:t>&gt;&gt;</a:t>
            </a:r>
          </a:p>
        </p:txBody>
      </p:sp>
    </p:spTree>
    <p:extLst>
      <p:ext uri="{BB962C8B-B14F-4D97-AF65-F5344CB8AC3E}">
        <p14:creationId xmlns:p14="http://schemas.microsoft.com/office/powerpoint/2010/main" val="4268330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vs.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Pointer</a:t>
            </a:r>
          </a:p>
          <a:p>
            <a:pPr lvl="1"/>
            <a:r>
              <a:rPr lang="en-US" dirty="0" smtClean="0"/>
              <a:t>Hold the memory address of a data </a:t>
            </a:r>
          </a:p>
          <a:p>
            <a:pPr lvl="1"/>
            <a:r>
              <a:rPr lang="en-US" dirty="0" smtClean="0"/>
              <a:t>Need dereferencing (*)</a:t>
            </a:r>
          </a:p>
          <a:p>
            <a:pPr lvl="1"/>
            <a:r>
              <a:rPr lang="en-US" dirty="0" smtClean="0"/>
              <a:t>Used for call by reference</a:t>
            </a:r>
          </a:p>
          <a:p>
            <a:r>
              <a:rPr lang="en-US" dirty="0" smtClean="0"/>
              <a:t>Reference</a:t>
            </a:r>
          </a:p>
          <a:p>
            <a:pPr lvl="1"/>
            <a:r>
              <a:rPr lang="en-US" dirty="0" smtClean="0"/>
              <a:t>Hold a nick name of a data</a:t>
            </a:r>
          </a:p>
          <a:p>
            <a:pPr lvl="1"/>
            <a:r>
              <a:rPr lang="en-US" dirty="0" smtClean="0"/>
              <a:t>No need dereferencing</a:t>
            </a:r>
          </a:p>
          <a:p>
            <a:pPr lvl="1"/>
            <a:r>
              <a:rPr lang="en-US" dirty="0" smtClean="0"/>
              <a:t>Used for call by reference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1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830</Words>
  <Application>Microsoft Macintosh PowerPoint</Application>
  <PresentationFormat>On-screen Show (4:3)</PresentationFormat>
  <Paragraphs>146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Class &amp; Operator Overloading</vt:lpstr>
      <vt:lpstr>Class Time</vt:lpstr>
      <vt:lpstr>HW4</vt:lpstr>
      <vt:lpstr>HW4 Evaluation</vt:lpstr>
      <vt:lpstr>HW4 Sol</vt:lpstr>
      <vt:lpstr>HW4 Sol</vt:lpstr>
      <vt:lpstr>HW4 Sol</vt:lpstr>
      <vt:lpstr>More Time</vt:lpstr>
      <vt:lpstr>Reference vs. Pointer</vt:lpstr>
      <vt:lpstr>Reference vs. Pointer</vt:lpstr>
      <vt:lpstr>Call by Reference</vt:lpstr>
      <vt:lpstr>Overloading</vt:lpstr>
      <vt:lpstr>Overloading &lt;&lt;</vt:lpstr>
      <vt:lpstr>Overloading &gt;&gt;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</dc:title>
  <dc:creator>Minho Shin</dc:creator>
  <cp:lastModifiedBy>Minho Shin</cp:lastModifiedBy>
  <cp:revision>17</cp:revision>
  <dcterms:created xsi:type="dcterms:W3CDTF">2014-10-05T19:21:21Z</dcterms:created>
  <dcterms:modified xsi:type="dcterms:W3CDTF">2014-10-06T02:42:32Z</dcterms:modified>
</cp:coreProperties>
</file>