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7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70F43-CE23-5B49-B660-0B7EC3D65093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E4F9-F1F9-C445-B371-A9B536F1A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022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70F43-CE23-5B49-B660-0B7EC3D65093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E4F9-F1F9-C445-B371-A9B536F1A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913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70F43-CE23-5B49-B660-0B7EC3D65093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E4F9-F1F9-C445-B371-A9B536F1A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74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70F43-CE23-5B49-B660-0B7EC3D65093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E4F9-F1F9-C445-B371-A9B536F1A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576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70F43-CE23-5B49-B660-0B7EC3D65093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E4F9-F1F9-C445-B371-A9B536F1A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249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70F43-CE23-5B49-B660-0B7EC3D65093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E4F9-F1F9-C445-B371-A9B536F1A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428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70F43-CE23-5B49-B660-0B7EC3D65093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E4F9-F1F9-C445-B371-A9B536F1A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315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70F43-CE23-5B49-B660-0B7EC3D65093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E4F9-F1F9-C445-B371-A9B536F1A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506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70F43-CE23-5B49-B660-0B7EC3D65093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E4F9-F1F9-C445-B371-A9B536F1A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581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70F43-CE23-5B49-B660-0B7EC3D65093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E4F9-F1F9-C445-B371-A9B536F1A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131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70F43-CE23-5B49-B660-0B7EC3D65093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E4F9-F1F9-C445-B371-A9B536F1A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217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70F43-CE23-5B49-B660-0B7EC3D65093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1E4F9-F1F9-C445-B371-A9B536F1A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774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Ionic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8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When started</a:t>
            </a:r>
          </a:p>
          <a:p>
            <a:pPr lvl="1"/>
            <a:r>
              <a:rPr lang="en-US" dirty="0" smtClean="0"/>
              <a:t>center the map at current location</a:t>
            </a:r>
          </a:p>
          <a:p>
            <a:pPr lvl="1"/>
            <a:r>
              <a:rPr lang="en-US" dirty="0" smtClean="0"/>
              <a:t>drop pin and show the weather</a:t>
            </a:r>
          </a:p>
          <a:p>
            <a:r>
              <a:rPr lang="en-US" dirty="0" smtClean="0"/>
              <a:t>Make an add weather button </a:t>
            </a:r>
          </a:p>
          <a:p>
            <a:r>
              <a:rPr lang="en-US" dirty="0" smtClean="0"/>
              <a:t>When city added, add a segment</a:t>
            </a:r>
          </a:p>
          <a:p>
            <a:pPr lvl="1"/>
            <a:r>
              <a:rPr lang="en-US" dirty="0" smtClean="0"/>
              <a:t>maximum 5</a:t>
            </a:r>
          </a:p>
          <a:p>
            <a:r>
              <a:rPr lang="en-US" dirty="0" smtClean="0"/>
              <a:t>When city segment is clicked</a:t>
            </a:r>
          </a:p>
          <a:p>
            <a:pPr lvl="1"/>
            <a:r>
              <a:rPr lang="en-US" dirty="0" smtClean="0"/>
              <a:t>center the map at the city</a:t>
            </a:r>
          </a:p>
          <a:p>
            <a:pPr lvl="1"/>
            <a:r>
              <a:rPr lang="en-US" dirty="0" smtClean="0"/>
              <a:t>show pin and show the weather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125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013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Map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&lt;script </a:t>
            </a:r>
            <a:r>
              <a:rPr lang="en-US" dirty="0" err="1" smtClean="0"/>
              <a:t>src</a:t>
            </a:r>
            <a:r>
              <a:rPr lang="en-US" dirty="0" smtClean="0"/>
              <a:t>="https://</a:t>
            </a:r>
            <a:r>
              <a:rPr lang="en-US" dirty="0" err="1" smtClean="0"/>
              <a:t>maps.googleapis.com</a:t>
            </a:r>
            <a:r>
              <a:rPr lang="en-US" dirty="0" smtClean="0"/>
              <a:t>/maps/</a:t>
            </a:r>
            <a:r>
              <a:rPr lang="en-US" dirty="0" err="1" smtClean="0"/>
              <a:t>api</a:t>
            </a:r>
            <a:r>
              <a:rPr lang="en-US" dirty="0" smtClean="0"/>
              <a:t>/</a:t>
            </a:r>
            <a:r>
              <a:rPr lang="en-US" dirty="0" err="1" smtClean="0"/>
              <a:t>js?language</a:t>
            </a:r>
            <a:r>
              <a:rPr lang="en-US" dirty="0" smtClean="0"/>
              <a:t>=</a:t>
            </a:r>
            <a:r>
              <a:rPr lang="en-US" dirty="0" err="1" smtClean="0"/>
              <a:t>kr</a:t>
            </a:r>
            <a:r>
              <a:rPr lang="en-US" dirty="0" smtClean="0"/>
              <a:t>"&gt;&lt;/script&gt;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525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&lt;</a:t>
            </a:r>
            <a:r>
              <a:rPr lang="en-US" sz="2800" b="1" dirty="0"/>
              <a:t>ion-segment</a:t>
            </a:r>
            <a:r>
              <a:rPr lang="en-US" sz="2800" dirty="0"/>
              <a:t> [(</a:t>
            </a:r>
            <a:r>
              <a:rPr lang="en-US" sz="2800" dirty="0" err="1"/>
              <a:t>ngModel</a:t>
            </a:r>
            <a:r>
              <a:rPr lang="en-US" sz="2800" dirty="0"/>
              <a:t>)]</a:t>
            </a:r>
            <a:r>
              <a:rPr lang="en-US" sz="2800" dirty="0" smtClean="0"/>
              <a:t>=”</a:t>
            </a:r>
            <a:r>
              <a:rPr lang="is-IS" sz="2800" dirty="0" smtClean="0"/>
              <a:t>…</a:t>
            </a:r>
            <a:r>
              <a:rPr lang="en-US" sz="2800" dirty="0" smtClean="0"/>
              <a:t>” (</a:t>
            </a:r>
            <a:r>
              <a:rPr lang="en-US" sz="2800" dirty="0" err="1" smtClean="0"/>
              <a:t>ionChange</a:t>
            </a:r>
            <a:r>
              <a:rPr lang="en-US" sz="2800" dirty="0" smtClean="0"/>
              <a:t>)=“</a:t>
            </a:r>
            <a:r>
              <a:rPr lang="is-IS" sz="2800" dirty="0" smtClean="0"/>
              <a:t>…</a:t>
            </a:r>
            <a:r>
              <a:rPr lang="en-US" sz="2800" dirty="0" smtClean="0"/>
              <a:t>”&gt;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    &lt;</a:t>
            </a:r>
            <a:r>
              <a:rPr lang="en-US" sz="2800" b="1" dirty="0"/>
              <a:t>ion-segment-button</a:t>
            </a:r>
            <a:r>
              <a:rPr lang="en-US" sz="2800" dirty="0"/>
              <a:t> value</a:t>
            </a:r>
            <a:r>
              <a:rPr lang="en-US" sz="2800" dirty="0" smtClean="0"/>
              <a:t>=”</a:t>
            </a:r>
            <a:r>
              <a:rPr lang="is-IS" sz="2800" dirty="0" smtClean="0"/>
              <a:t>…</a:t>
            </a:r>
            <a:r>
              <a:rPr lang="en-US" sz="2800" dirty="0" smtClean="0"/>
              <a:t>”&gt; ABC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</a:t>
            </a:r>
            <a:r>
              <a:rPr lang="de-DE" sz="2800" dirty="0" smtClean="0"/>
              <a:t>&lt;</a:t>
            </a:r>
            <a:r>
              <a:rPr lang="de-DE" sz="2800" dirty="0"/>
              <a:t>/</a:t>
            </a:r>
            <a:r>
              <a:rPr lang="de-DE" sz="2800" b="1" dirty="0" err="1"/>
              <a:t>ion</a:t>
            </a:r>
            <a:r>
              <a:rPr lang="de-DE" sz="2800" b="1" dirty="0"/>
              <a:t>-segment-button</a:t>
            </a:r>
            <a:r>
              <a:rPr lang="de-DE" sz="2800" dirty="0" smtClean="0"/>
              <a:t>&gt;</a:t>
            </a:r>
          </a:p>
          <a:p>
            <a:pPr marL="0" indent="0">
              <a:buNone/>
            </a:pPr>
            <a:r>
              <a:rPr lang="de-DE" sz="2800" dirty="0"/>
              <a:t>	</a:t>
            </a:r>
            <a:r>
              <a:rPr lang="de-DE" sz="2800" dirty="0" smtClean="0"/>
              <a:t>...</a:t>
            </a:r>
            <a:endParaRPr lang="de-DE" sz="2800" dirty="0"/>
          </a:p>
          <a:p>
            <a:pPr marL="0" indent="0">
              <a:buNone/>
            </a:pPr>
            <a:r>
              <a:rPr lang="de-DE" sz="2800" dirty="0" smtClean="0"/>
              <a:t>&lt;</a:t>
            </a:r>
            <a:r>
              <a:rPr lang="de-DE" sz="2800" dirty="0"/>
              <a:t>/</a:t>
            </a:r>
            <a:r>
              <a:rPr lang="de-DE" sz="2800" b="1" dirty="0" err="1"/>
              <a:t>ion</a:t>
            </a:r>
            <a:r>
              <a:rPr lang="de-DE" sz="2800" b="1" dirty="0"/>
              <a:t>-segment</a:t>
            </a:r>
            <a:r>
              <a:rPr lang="de-DE" sz="2800" dirty="0" smtClean="0"/>
              <a:t>&gt;</a:t>
            </a:r>
          </a:p>
          <a:p>
            <a:pPr marL="0" indent="0">
              <a:buNone/>
            </a:pPr>
            <a:endParaRPr lang="de-DE" sz="2800" dirty="0"/>
          </a:p>
          <a:p>
            <a:pPr marL="0" indent="0">
              <a:buNone/>
            </a:pPr>
            <a:r>
              <a:rPr lang="de-DE" sz="2800" dirty="0" err="1" smtClean="0"/>
              <a:t>segChanged</a:t>
            </a:r>
            <a:r>
              <a:rPr lang="de-DE" sz="2800" dirty="0" smtClean="0"/>
              <a:t>() {</a:t>
            </a:r>
          </a:p>
          <a:p>
            <a:pPr marL="0" indent="0">
              <a:buNone/>
            </a:pPr>
            <a:r>
              <a:rPr lang="de-DE" sz="2800" dirty="0"/>
              <a:t>	</a:t>
            </a:r>
            <a:r>
              <a:rPr lang="de-DE" sz="2800" dirty="0" err="1" smtClean="0"/>
              <a:t>if</a:t>
            </a:r>
            <a:r>
              <a:rPr lang="de-DE" sz="2800" dirty="0" smtClean="0"/>
              <a:t>( </a:t>
            </a:r>
            <a:r>
              <a:rPr lang="de-DE" sz="2800" dirty="0" err="1" smtClean="0"/>
              <a:t>this.seg</a:t>
            </a:r>
            <a:r>
              <a:rPr lang="de-DE" sz="2800" dirty="0" smtClean="0"/>
              <a:t> == ... ) ...</a:t>
            </a:r>
          </a:p>
          <a:p>
            <a:pPr marL="0" indent="0">
              <a:buNone/>
            </a:pPr>
            <a:r>
              <a:rPr lang="de-DE" sz="2800" dirty="0"/>
              <a:t>}</a:t>
            </a:r>
          </a:p>
        </p:txBody>
      </p:sp>
      <p:pic>
        <p:nvPicPr>
          <p:cNvPr id="4" name="Picture 3" descr="Screen Shot 2016-10-24 at 5.45.2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828" y="3151381"/>
            <a:ext cx="2781858" cy="3706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850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777628" cy="5047483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sz="1600" dirty="0"/>
              <a:t>&lt;</a:t>
            </a:r>
            <a:r>
              <a:rPr lang="en-US" sz="1600" b="1" dirty="0"/>
              <a:t>div</a:t>
            </a:r>
            <a:r>
              <a:rPr lang="en-US" sz="1600" dirty="0"/>
              <a:t> padding&gt;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1600" dirty="0"/>
              <a:t>  &lt;</a:t>
            </a:r>
            <a:r>
              <a:rPr lang="en-US" sz="1600" b="1" dirty="0"/>
              <a:t>ion-segment</a:t>
            </a:r>
            <a:r>
              <a:rPr lang="en-US" sz="1600" dirty="0"/>
              <a:t> [(</a:t>
            </a:r>
            <a:r>
              <a:rPr lang="en-US" sz="1600" dirty="0" err="1"/>
              <a:t>ngModel</a:t>
            </a:r>
            <a:r>
              <a:rPr lang="en-US" sz="1600" dirty="0"/>
              <a:t>)]="</a:t>
            </a:r>
            <a:r>
              <a:rPr lang="en-US" sz="1600" dirty="0">
                <a:solidFill>
                  <a:srgbClr val="FF0000"/>
                </a:solidFill>
              </a:rPr>
              <a:t>pet</a:t>
            </a:r>
            <a:r>
              <a:rPr lang="en-US" sz="1600" dirty="0"/>
              <a:t>"&gt;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1600" dirty="0"/>
              <a:t>    &lt;</a:t>
            </a:r>
            <a:r>
              <a:rPr lang="en-US" sz="1600" b="1" dirty="0"/>
              <a:t>ion-segment-button</a:t>
            </a:r>
            <a:r>
              <a:rPr lang="en-US" sz="1600" dirty="0"/>
              <a:t> value="</a:t>
            </a:r>
            <a:r>
              <a:rPr lang="en-US" sz="1600" dirty="0" smtClean="0">
                <a:solidFill>
                  <a:srgbClr val="0000FF"/>
                </a:solidFill>
              </a:rPr>
              <a:t>kittens</a:t>
            </a:r>
            <a:r>
              <a:rPr lang="en-US" sz="1600" dirty="0" smtClean="0"/>
              <a:t>”&gt;</a:t>
            </a:r>
            <a:r>
              <a:rPr lang="de-DE" sz="1600" dirty="0" smtClean="0"/>
              <a:t> Kittens &lt;</a:t>
            </a:r>
            <a:r>
              <a:rPr lang="de-DE" sz="1600" dirty="0"/>
              <a:t>/</a:t>
            </a:r>
            <a:r>
              <a:rPr lang="de-DE" sz="1600" b="1" dirty="0" err="1"/>
              <a:t>ion</a:t>
            </a:r>
            <a:r>
              <a:rPr lang="de-DE" sz="1600" b="1" dirty="0"/>
              <a:t>-segment-button</a:t>
            </a:r>
            <a:r>
              <a:rPr lang="de-DE" sz="1600" dirty="0"/>
              <a:t>&gt;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de-DE" sz="1600" dirty="0"/>
              <a:t>    &lt;</a:t>
            </a:r>
            <a:r>
              <a:rPr lang="de-DE" sz="1600" b="1" dirty="0" err="1"/>
              <a:t>ion</a:t>
            </a:r>
            <a:r>
              <a:rPr lang="de-DE" sz="1600" b="1" dirty="0"/>
              <a:t>-segment-button</a:t>
            </a:r>
            <a:r>
              <a:rPr lang="de-DE" sz="1600" dirty="0"/>
              <a:t> </a:t>
            </a:r>
            <a:r>
              <a:rPr lang="de-DE" sz="1600" dirty="0" err="1"/>
              <a:t>value</a:t>
            </a:r>
            <a:r>
              <a:rPr lang="de-DE" sz="1600" dirty="0"/>
              <a:t>="</a:t>
            </a:r>
            <a:r>
              <a:rPr lang="de-DE" sz="1600" dirty="0" err="1" smtClean="0">
                <a:solidFill>
                  <a:srgbClr val="0000FF"/>
                </a:solidFill>
              </a:rPr>
              <a:t>puppies</a:t>
            </a:r>
            <a:r>
              <a:rPr lang="de-DE" sz="1600" dirty="0" smtClean="0"/>
              <a:t>“&gt; </a:t>
            </a:r>
            <a:r>
              <a:rPr lang="de-DE" sz="1600" dirty="0" err="1" smtClean="0"/>
              <a:t>Puppies</a:t>
            </a:r>
            <a:r>
              <a:rPr lang="de-DE" sz="1600" dirty="0" smtClean="0"/>
              <a:t> &lt;</a:t>
            </a:r>
            <a:r>
              <a:rPr lang="de-DE" sz="1600" dirty="0"/>
              <a:t>/</a:t>
            </a:r>
            <a:r>
              <a:rPr lang="de-DE" sz="1600" b="1" dirty="0" err="1"/>
              <a:t>ion</a:t>
            </a:r>
            <a:r>
              <a:rPr lang="de-DE" sz="1600" b="1" dirty="0"/>
              <a:t>-segment-button</a:t>
            </a:r>
            <a:r>
              <a:rPr lang="de-DE" sz="1600" dirty="0"/>
              <a:t>&gt;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de-DE" sz="1600" dirty="0"/>
              <a:t>  &lt;/</a:t>
            </a:r>
            <a:r>
              <a:rPr lang="de-DE" sz="1600" b="1" dirty="0" err="1"/>
              <a:t>ion</a:t>
            </a:r>
            <a:r>
              <a:rPr lang="de-DE" sz="1600" b="1" dirty="0"/>
              <a:t>-segment</a:t>
            </a:r>
            <a:r>
              <a:rPr lang="de-DE" sz="1600" dirty="0"/>
              <a:t>&gt;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1600" dirty="0"/>
              <a:t>&lt;/</a:t>
            </a:r>
            <a:r>
              <a:rPr lang="en-US" sz="1600" b="1" dirty="0"/>
              <a:t>div</a:t>
            </a:r>
            <a:r>
              <a:rPr lang="en-US" sz="1600" dirty="0" smtClean="0"/>
              <a:t>&gt;</a:t>
            </a:r>
            <a:endParaRPr lang="en-US" sz="1600" dirty="0"/>
          </a:p>
          <a:p>
            <a:pPr marL="0" indent="0">
              <a:lnSpc>
                <a:spcPct val="80000"/>
              </a:lnSpc>
              <a:buNone/>
            </a:pPr>
            <a:r>
              <a:rPr lang="en-US" sz="1600" dirty="0"/>
              <a:t>&lt;</a:t>
            </a:r>
            <a:r>
              <a:rPr lang="en-US" sz="1600" b="1" dirty="0"/>
              <a:t>div</a:t>
            </a:r>
            <a:r>
              <a:rPr lang="en-US" sz="1600" dirty="0"/>
              <a:t> [</a:t>
            </a:r>
            <a:r>
              <a:rPr lang="en-US" sz="1600" dirty="0" err="1">
                <a:solidFill>
                  <a:srgbClr val="FF0000"/>
                </a:solidFill>
              </a:rPr>
              <a:t>ngSwitch</a:t>
            </a:r>
            <a:r>
              <a:rPr lang="en-US" sz="1600" dirty="0"/>
              <a:t>]="</a:t>
            </a:r>
            <a:r>
              <a:rPr lang="en-US" sz="1600" dirty="0">
                <a:solidFill>
                  <a:srgbClr val="FF0000"/>
                </a:solidFill>
              </a:rPr>
              <a:t>pet</a:t>
            </a:r>
            <a:r>
              <a:rPr lang="en-US" sz="1600" dirty="0"/>
              <a:t>"&gt;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1600" dirty="0"/>
              <a:t>  &lt;</a:t>
            </a:r>
            <a:r>
              <a:rPr lang="en-US" sz="1600" b="1" dirty="0"/>
              <a:t>ion-list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FF0000"/>
                </a:solidFill>
              </a:rPr>
              <a:t>*</a:t>
            </a:r>
            <a:r>
              <a:rPr lang="en-US" sz="1600" dirty="0" err="1">
                <a:solidFill>
                  <a:srgbClr val="FF0000"/>
                </a:solidFill>
              </a:rPr>
              <a:t>ngSwitchCase</a:t>
            </a:r>
            <a:r>
              <a:rPr lang="en-US" sz="1600" dirty="0"/>
              <a:t>="'</a:t>
            </a:r>
            <a:r>
              <a:rPr lang="en-US" sz="1600" dirty="0">
                <a:solidFill>
                  <a:srgbClr val="0000FF"/>
                </a:solidFill>
              </a:rPr>
              <a:t>puppies</a:t>
            </a:r>
            <a:r>
              <a:rPr lang="en-US" sz="1600" dirty="0"/>
              <a:t>'"&gt;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1600" dirty="0"/>
              <a:t>    &lt;</a:t>
            </a:r>
            <a:r>
              <a:rPr lang="en-US" sz="1600" b="1" dirty="0"/>
              <a:t>ion-item</a:t>
            </a:r>
            <a:r>
              <a:rPr lang="en-US" sz="1600" dirty="0" smtClean="0"/>
              <a:t>&gt; &lt;</a:t>
            </a:r>
            <a:r>
              <a:rPr lang="en-US" sz="1600" b="1" dirty="0"/>
              <a:t>ion-thumbnail</a:t>
            </a:r>
            <a:r>
              <a:rPr lang="en-US" sz="1600" dirty="0"/>
              <a:t> item-left</a:t>
            </a:r>
            <a:r>
              <a:rPr lang="en-US" sz="1600" dirty="0" smtClean="0"/>
              <a:t>&gt; &lt;</a:t>
            </a:r>
            <a:r>
              <a:rPr lang="en-US" sz="1600" b="1" dirty="0" err="1"/>
              <a:t>img</a:t>
            </a:r>
            <a:r>
              <a:rPr lang="en-US" sz="1600" dirty="0"/>
              <a:t> </a:t>
            </a:r>
            <a:r>
              <a:rPr lang="en-US" sz="1600" dirty="0" err="1"/>
              <a:t>src</a:t>
            </a:r>
            <a:r>
              <a:rPr lang="en-US" sz="1600" dirty="0" smtClean="0"/>
              <a:t>=”</a:t>
            </a:r>
            <a:r>
              <a:rPr lang="is-IS" sz="1600" dirty="0" smtClean="0"/>
              <a:t>…</a:t>
            </a:r>
            <a:r>
              <a:rPr lang="en-US" sz="1600" dirty="0" smtClean="0"/>
              <a:t>”&gt;&lt;</a:t>
            </a:r>
            <a:r>
              <a:rPr lang="en-US" sz="1600" dirty="0"/>
              <a:t>/</a:t>
            </a:r>
            <a:r>
              <a:rPr lang="en-US" sz="1600" b="1" dirty="0"/>
              <a:t>ion-thumbnail</a:t>
            </a:r>
            <a:r>
              <a:rPr lang="en-US" sz="1600" dirty="0" smtClean="0"/>
              <a:t>&gt; &lt;</a:t>
            </a:r>
            <a:r>
              <a:rPr lang="en-US" sz="1600" b="1" dirty="0"/>
              <a:t>h2</a:t>
            </a:r>
            <a:r>
              <a:rPr lang="en-US" sz="1600" dirty="0"/>
              <a:t>&gt;Ruby&lt;/</a:t>
            </a:r>
            <a:r>
              <a:rPr lang="en-US" sz="1600" b="1" dirty="0"/>
              <a:t>h2</a:t>
            </a:r>
            <a:r>
              <a:rPr lang="en-US" sz="1600" dirty="0" smtClean="0"/>
              <a:t>&gt;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1600" dirty="0"/>
              <a:t> </a:t>
            </a:r>
            <a:r>
              <a:rPr lang="en-US" sz="1600" dirty="0" smtClean="0"/>
              <a:t>   &lt;</a:t>
            </a:r>
            <a:r>
              <a:rPr lang="en-US" sz="1600" dirty="0"/>
              <a:t>/</a:t>
            </a:r>
            <a:r>
              <a:rPr lang="en-US" sz="1600" b="1" dirty="0"/>
              <a:t>ion-item</a:t>
            </a:r>
            <a:r>
              <a:rPr lang="en-US" sz="1600" dirty="0"/>
              <a:t>&gt;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de-DE" sz="1600" dirty="0"/>
              <a:t>    ...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1600" dirty="0"/>
              <a:t>  &lt;/</a:t>
            </a:r>
            <a:r>
              <a:rPr lang="en-US" sz="1600" b="1" dirty="0"/>
              <a:t>ion-list</a:t>
            </a:r>
            <a:r>
              <a:rPr lang="en-US" sz="1600" dirty="0" smtClean="0"/>
              <a:t>&gt;</a:t>
            </a:r>
            <a:endParaRPr lang="en-US" sz="1600" dirty="0"/>
          </a:p>
          <a:p>
            <a:pPr marL="0" indent="0">
              <a:lnSpc>
                <a:spcPct val="80000"/>
              </a:lnSpc>
              <a:buNone/>
            </a:pPr>
            <a:r>
              <a:rPr lang="en-US" sz="1600" dirty="0"/>
              <a:t>  &lt;</a:t>
            </a:r>
            <a:r>
              <a:rPr lang="en-US" sz="1600" b="1" dirty="0"/>
              <a:t>ion-list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FF0000"/>
                </a:solidFill>
              </a:rPr>
              <a:t>*</a:t>
            </a:r>
            <a:r>
              <a:rPr lang="en-US" sz="1600" dirty="0" err="1">
                <a:solidFill>
                  <a:srgbClr val="FF0000"/>
                </a:solidFill>
              </a:rPr>
              <a:t>ngSwitchCase</a:t>
            </a:r>
            <a:r>
              <a:rPr lang="en-US" sz="1600" dirty="0"/>
              <a:t>="'</a:t>
            </a:r>
            <a:r>
              <a:rPr lang="en-US" sz="1600" dirty="0">
                <a:solidFill>
                  <a:srgbClr val="0000FF"/>
                </a:solidFill>
              </a:rPr>
              <a:t>kittens</a:t>
            </a:r>
            <a:r>
              <a:rPr lang="en-US" sz="1600" dirty="0"/>
              <a:t>'"&gt;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1600" dirty="0" smtClean="0"/>
              <a:t> &lt;</a:t>
            </a:r>
            <a:r>
              <a:rPr lang="en-US" sz="1600" b="1" dirty="0" smtClean="0"/>
              <a:t>ion-item</a:t>
            </a:r>
            <a:r>
              <a:rPr lang="en-US" sz="1600" dirty="0" smtClean="0"/>
              <a:t>&gt; &lt;</a:t>
            </a:r>
            <a:r>
              <a:rPr lang="en-US" sz="1600" b="1" dirty="0" smtClean="0"/>
              <a:t>ion-thumbnail</a:t>
            </a:r>
            <a:r>
              <a:rPr lang="en-US" sz="1600" dirty="0" smtClean="0"/>
              <a:t> item-left&gt; &lt;</a:t>
            </a:r>
            <a:r>
              <a:rPr lang="en-US" sz="1600" b="1" dirty="0" err="1" smtClean="0"/>
              <a:t>img</a:t>
            </a:r>
            <a:r>
              <a:rPr lang="en-US" sz="1600" dirty="0" smtClean="0"/>
              <a:t> </a:t>
            </a:r>
            <a:r>
              <a:rPr lang="en-US" sz="1600" dirty="0" err="1" smtClean="0"/>
              <a:t>src</a:t>
            </a:r>
            <a:r>
              <a:rPr lang="en-US" sz="1600" dirty="0" smtClean="0"/>
              <a:t>=”</a:t>
            </a:r>
            <a:r>
              <a:rPr lang="is-IS" sz="1600" dirty="0" smtClean="0"/>
              <a:t>…</a:t>
            </a:r>
            <a:r>
              <a:rPr lang="en-US" sz="1600" dirty="0" smtClean="0"/>
              <a:t>”&gt;&lt;/</a:t>
            </a:r>
            <a:r>
              <a:rPr lang="en-US" sz="1600" b="1" dirty="0" smtClean="0"/>
              <a:t>ion-thumbnail</a:t>
            </a:r>
            <a:r>
              <a:rPr lang="en-US" sz="1600" dirty="0" smtClean="0"/>
              <a:t>&gt; &lt;</a:t>
            </a:r>
            <a:r>
              <a:rPr lang="en-US" sz="1600" b="1" dirty="0" smtClean="0"/>
              <a:t>h2</a:t>
            </a:r>
            <a:r>
              <a:rPr lang="en-US" sz="1600" dirty="0" smtClean="0"/>
              <a:t>&gt;Luna&lt;/</a:t>
            </a:r>
            <a:r>
              <a:rPr lang="en-US" sz="1600" b="1" dirty="0" smtClean="0"/>
              <a:t>h2</a:t>
            </a:r>
            <a:r>
              <a:rPr lang="en-US" sz="1600" dirty="0" smtClean="0"/>
              <a:t>&gt;</a:t>
            </a:r>
            <a:r>
              <a:rPr lang="en-US" sz="1600" dirty="0" smtClean="0"/>
              <a:t>    </a:t>
            </a:r>
            <a:r>
              <a:rPr lang="en-US" sz="1600" dirty="0"/>
              <a:t>&lt;/</a:t>
            </a:r>
            <a:r>
              <a:rPr lang="en-US" sz="1600" b="1" dirty="0"/>
              <a:t>ion-item</a:t>
            </a:r>
            <a:r>
              <a:rPr lang="en-US" sz="1600" dirty="0"/>
              <a:t>&gt;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de-DE" sz="1600" dirty="0"/>
              <a:t>    ...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1600" dirty="0"/>
              <a:t>  &lt;/</a:t>
            </a:r>
            <a:r>
              <a:rPr lang="en-US" sz="1600" b="1" dirty="0"/>
              <a:t>ion-list</a:t>
            </a:r>
            <a:r>
              <a:rPr lang="en-US" sz="1600" dirty="0"/>
              <a:t>&gt;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1600" dirty="0"/>
              <a:t>&lt;/</a:t>
            </a:r>
            <a:r>
              <a:rPr lang="en-US" sz="1600" b="1" dirty="0"/>
              <a:t>div</a:t>
            </a:r>
            <a:r>
              <a:rPr lang="en-US" sz="1600" dirty="0"/>
              <a:t>&gt;</a:t>
            </a:r>
          </a:p>
        </p:txBody>
      </p:sp>
      <p:pic>
        <p:nvPicPr>
          <p:cNvPr id="4" name="Picture 3" descr="Screen Shot 2016-10-24 at 5.45.2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828" y="3151381"/>
            <a:ext cx="2781858" cy="3706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382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WeatherMap</a:t>
            </a:r>
            <a:r>
              <a:rPr lang="en-US" dirty="0" smtClean="0"/>
              <a:t> App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Show cities as segments</a:t>
            </a:r>
          </a:p>
          <a:p>
            <a:r>
              <a:rPr lang="en-US" dirty="0" smtClean="0"/>
              <a:t>When a city is chosen, </a:t>
            </a:r>
          </a:p>
          <a:p>
            <a:pPr lvl="1"/>
            <a:r>
              <a:rPr lang="en-US" dirty="0" smtClean="0"/>
              <a:t>Center the map at the city</a:t>
            </a:r>
          </a:p>
          <a:p>
            <a:pPr lvl="1"/>
            <a:r>
              <a:rPr lang="en-US" dirty="0" smtClean="0"/>
              <a:t>Move pin to the city</a:t>
            </a:r>
          </a:p>
          <a:p>
            <a:pPr lvl="1"/>
            <a:r>
              <a:rPr lang="en-US" dirty="0" smtClean="0"/>
              <a:t>Get the weather</a:t>
            </a:r>
          </a:p>
          <a:p>
            <a:pPr lvl="1"/>
            <a:r>
              <a:rPr lang="en-US" dirty="0" smtClean="0"/>
              <a:t>Show the weather in </a:t>
            </a:r>
            <a:r>
              <a:rPr lang="en-US" dirty="0" err="1" smtClean="0"/>
              <a:t>infoWindow</a:t>
            </a:r>
            <a:endParaRPr lang="en-US" dirty="0"/>
          </a:p>
        </p:txBody>
      </p:sp>
      <p:pic>
        <p:nvPicPr>
          <p:cNvPr id="6" name="Picture 5" descr="Screen Shot 2016-10-24 at 5.54.0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2783" y="3431062"/>
            <a:ext cx="2676274" cy="3426937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556415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 &lt;div padding&gt;</a:t>
            </a:r>
          </a:p>
          <a:p>
            <a:pPr marL="0" indent="0">
              <a:buNone/>
            </a:pPr>
            <a:r>
              <a:rPr lang="en-US" dirty="0" smtClean="0"/>
              <a:t>  &lt;ion-segment [(</a:t>
            </a:r>
            <a:r>
              <a:rPr lang="en-US" dirty="0" err="1" smtClean="0"/>
              <a:t>ngModel</a:t>
            </a:r>
            <a:r>
              <a:rPr lang="en-US" dirty="0" smtClean="0"/>
              <a:t>)]="city" (</a:t>
            </a:r>
            <a:r>
              <a:rPr lang="en-US" dirty="0" err="1" smtClean="0"/>
              <a:t>ionChange</a:t>
            </a:r>
            <a:r>
              <a:rPr lang="en-US" dirty="0" smtClean="0"/>
              <a:t>)='</a:t>
            </a:r>
            <a:r>
              <a:rPr lang="en-US" dirty="0" err="1" smtClean="0"/>
              <a:t>cityChanged</a:t>
            </a:r>
            <a:r>
              <a:rPr lang="en-US" dirty="0" smtClean="0"/>
              <a:t>()'&gt;</a:t>
            </a:r>
          </a:p>
          <a:p>
            <a:pPr marL="0" indent="0">
              <a:buNone/>
            </a:pPr>
            <a:r>
              <a:rPr lang="en-US" dirty="0" smtClean="0"/>
              <a:t>    &lt;ion-segment-button value="</a:t>
            </a:r>
            <a:r>
              <a:rPr lang="en-US" dirty="0" err="1" smtClean="0"/>
              <a:t>seoul</a:t>
            </a:r>
            <a:r>
              <a:rPr lang="en-US" dirty="0" smtClean="0"/>
              <a:t>"&gt;</a:t>
            </a:r>
          </a:p>
          <a:p>
            <a:pPr marL="0" indent="0">
              <a:buNone/>
            </a:pPr>
            <a:r>
              <a:rPr lang="en-US" dirty="0" smtClean="0"/>
              <a:t>      Seoul</a:t>
            </a:r>
          </a:p>
          <a:p>
            <a:pPr marL="0" indent="0">
              <a:buNone/>
            </a:pPr>
            <a:r>
              <a:rPr lang="en-US" dirty="0" smtClean="0"/>
              <a:t>    &lt;/ion-segment-button&gt;</a:t>
            </a:r>
          </a:p>
          <a:p>
            <a:pPr marL="0" indent="0">
              <a:buNone/>
            </a:pPr>
            <a:r>
              <a:rPr lang="en-US" dirty="0" smtClean="0"/>
              <a:t>    &lt;ion-segment-button value="</a:t>
            </a:r>
            <a:r>
              <a:rPr lang="en-US" dirty="0" err="1" smtClean="0"/>
              <a:t>chicago</a:t>
            </a:r>
            <a:r>
              <a:rPr lang="en-US" dirty="0" smtClean="0"/>
              <a:t>"&gt;</a:t>
            </a:r>
          </a:p>
          <a:p>
            <a:pPr marL="0" indent="0">
              <a:buNone/>
            </a:pPr>
            <a:r>
              <a:rPr lang="en-US" dirty="0" smtClean="0"/>
              <a:t>      Chicago</a:t>
            </a:r>
          </a:p>
          <a:p>
            <a:pPr marL="0" indent="0">
              <a:buNone/>
            </a:pPr>
            <a:r>
              <a:rPr lang="en-US" dirty="0" smtClean="0"/>
              <a:t>    &lt;/ion-segment-button&gt;</a:t>
            </a:r>
          </a:p>
          <a:p>
            <a:pPr marL="0" indent="0">
              <a:buNone/>
            </a:pPr>
            <a:r>
              <a:rPr lang="en-US" dirty="0" smtClean="0"/>
              <a:t>  &lt;/ion-segment&gt;</a:t>
            </a:r>
          </a:p>
          <a:p>
            <a:pPr marL="0" indent="0">
              <a:buNone/>
            </a:pPr>
            <a:r>
              <a:rPr lang="en-US" dirty="0" smtClean="0"/>
              <a:t>&lt;/div&gt;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106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</a:t>
            </a:r>
            <a:r>
              <a:rPr lang="en-US" dirty="0" err="1" smtClean="0"/>
              <a:t>ionChange</a:t>
            </a:r>
            <a:r>
              <a:rPr lang="en-US" dirty="0" smtClean="0"/>
              <a:t> event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30987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cityChanged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Given city, as parameter, </a:t>
            </a:r>
          </a:p>
          <a:p>
            <a:pPr lvl="2"/>
            <a:r>
              <a:rPr lang="en-US" dirty="0" smtClean="0"/>
              <a:t>call </a:t>
            </a:r>
            <a:r>
              <a:rPr lang="en-US" dirty="0" err="1" smtClean="0"/>
              <a:t>Map.showWeather</a:t>
            </a:r>
            <a:r>
              <a:rPr lang="en-US" dirty="0" smtClean="0"/>
              <a:t>(</a:t>
            </a:r>
            <a:r>
              <a:rPr lang="en-US" dirty="0" err="1" smtClean="0"/>
              <a:t>city_name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Map.showWeather</a:t>
            </a:r>
            <a:r>
              <a:rPr lang="en-US" dirty="0" smtClean="0"/>
              <a:t>(city)</a:t>
            </a:r>
          </a:p>
          <a:p>
            <a:pPr lvl="1"/>
            <a:r>
              <a:rPr lang="en-US" dirty="0" smtClean="0"/>
              <a:t> Center the map</a:t>
            </a:r>
          </a:p>
          <a:p>
            <a:pPr lvl="2"/>
            <a:r>
              <a:rPr lang="en-US" dirty="0" err="1" smtClean="0"/>
              <a:t>map.setCenter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move marker</a:t>
            </a:r>
          </a:p>
          <a:p>
            <a:pPr lvl="2"/>
            <a:r>
              <a:rPr lang="en-US" dirty="0" err="1" smtClean="0"/>
              <a:t>marker.setPosition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Show weather</a:t>
            </a:r>
          </a:p>
          <a:p>
            <a:pPr lvl="2"/>
            <a:r>
              <a:rPr lang="en-US" dirty="0" err="1" smtClean="0"/>
              <a:t>infoWin.setContent</a:t>
            </a:r>
            <a:r>
              <a:rPr lang="en-US" dirty="0" smtClean="0"/>
              <a:t>(“</a:t>
            </a:r>
            <a:r>
              <a:rPr lang="is-IS" dirty="0" smtClean="0"/>
              <a:t>…”)</a:t>
            </a:r>
          </a:p>
          <a:p>
            <a:r>
              <a:rPr lang="is-IS" dirty="0" smtClean="0"/>
              <a:t>How to call Map’s methods?</a:t>
            </a:r>
          </a:p>
          <a:p>
            <a:pPr lvl="1"/>
            <a:r>
              <a:rPr lang="is-IS" dirty="0" smtClean="0"/>
              <a:t>home.html</a:t>
            </a:r>
          </a:p>
          <a:p>
            <a:pPr lvl="2"/>
            <a:r>
              <a:rPr lang="is-IS" dirty="0" smtClean="0"/>
              <a:t> </a:t>
            </a:r>
            <a:r>
              <a:rPr lang="en-US" dirty="0" smtClean="0"/>
              <a:t>&lt;map #</a:t>
            </a:r>
            <a:r>
              <a:rPr lang="en-US" dirty="0" err="1" smtClean="0"/>
              <a:t>mymap</a:t>
            </a:r>
            <a:r>
              <a:rPr lang="en-US" dirty="0" smtClean="0"/>
              <a:t>&gt;&lt;/map&gt;</a:t>
            </a:r>
          </a:p>
          <a:p>
            <a:pPr lvl="1"/>
            <a:r>
              <a:rPr lang="en-US" dirty="0" err="1" smtClean="0"/>
              <a:t>home.ts</a:t>
            </a:r>
            <a:r>
              <a:rPr lang="en-US" dirty="0" smtClean="0"/>
              <a:t>: </a:t>
            </a:r>
          </a:p>
          <a:p>
            <a:pPr lvl="2"/>
            <a:r>
              <a:rPr lang="en-US" dirty="0" smtClean="0"/>
              <a:t>@</a:t>
            </a:r>
            <a:r>
              <a:rPr lang="en-US" dirty="0" err="1" smtClean="0"/>
              <a:t>ViewChild</a:t>
            </a:r>
            <a:r>
              <a:rPr lang="en-US" dirty="0" smtClean="0"/>
              <a:t>('</a:t>
            </a:r>
            <a:r>
              <a:rPr lang="en-US" dirty="0" err="1" smtClean="0"/>
              <a:t>mymap</a:t>
            </a:r>
            <a:r>
              <a:rPr lang="en-US" dirty="0" smtClean="0"/>
              <a:t>') map</a:t>
            </a:r>
          </a:p>
          <a:p>
            <a:pPr lvl="2"/>
            <a:r>
              <a:rPr lang="en-US" dirty="0" smtClean="0"/>
              <a:t>Then call map’s methods</a:t>
            </a:r>
            <a:endParaRPr lang="is-I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48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weather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seoul</a:t>
            </a:r>
            <a:r>
              <a:rPr lang="en-US" dirty="0" smtClean="0"/>
              <a:t> = {"</a:t>
            </a:r>
            <a:r>
              <a:rPr lang="en-US" dirty="0" err="1" smtClean="0"/>
              <a:t>coord</a:t>
            </a:r>
            <a:r>
              <a:rPr lang="en-US" dirty="0" smtClean="0"/>
              <a:t>":{"lon":126.98,"lat":37.57},"weather":[{"id":800,"main":"Clear","description":"clear sky","icon":"01n"}],"</a:t>
            </a:r>
            <a:r>
              <a:rPr lang="en-US" dirty="0" err="1" smtClean="0"/>
              <a:t>base":"stations","main</a:t>
            </a:r>
            <a:r>
              <a:rPr lang="en-US" dirty="0" smtClean="0"/>
              <a:t>":{"temp":277.296,"pressure":1010.9,"humidity":88,"temp_min":277.296,"temp_max":277.296,"sea_level":1034.66,"grnd_level":1010.9},"wind":{"speed":1.22,"deg":57.5031},"clouds":{"all":0},"dt":1477249121,"sys":{"message":0.0127,"country":"KR","sunrise":1477172920,"sunset":1477212199},"id":1835848,"name":"Seoul","cod":200};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chicago</a:t>
            </a:r>
            <a:r>
              <a:rPr lang="en-US" dirty="0" smtClean="0"/>
              <a:t>= {"</a:t>
            </a:r>
            <a:r>
              <a:rPr lang="en-US" dirty="0" err="1" smtClean="0"/>
              <a:t>coord</a:t>
            </a:r>
            <a:r>
              <a:rPr lang="en-US" dirty="0" smtClean="0"/>
              <a:t>":{"</a:t>
            </a:r>
            <a:r>
              <a:rPr lang="en-US" dirty="0" err="1" smtClean="0"/>
              <a:t>lon</a:t>
            </a:r>
            <a:r>
              <a:rPr lang="en-US" dirty="0" smtClean="0"/>
              <a:t>":-87.65,"lat":41.85},"weather":[{"id":800,"main":"Clear","description":"clear sky","icon":"01d"}],"</a:t>
            </a:r>
            <a:r>
              <a:rPr lang="en-US" dirty="0" err="1" smtClean="0"/>
              <a:t>base":"stations","main</a:t>
            </a:r>
            <a:r>
              <a:rPr lang="en-US" dirty="0" smtClean="0"/>
              <a:t>":{"temp":289.821,"pressure":1003.04,"humidity":86,"temp_min":289.821,"temp_max":289.821,"sea_level":1025.22,"grnd_level":1003.04},"wind":{"speed":4.77,"deg":231.003},"clouds":{"all":0},"dt":1477249207,"sys":{"message":0.0094,"country":"US","sunrise":1477224823,"sunset":1477263306},"id":4887398,"name":"Chicago","cod":200};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770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955</Words>
  <Application>Microsoft Macintosh PowerPoint</Application>
  <PresentationFormat>On-screen Show (4:3)</PresentationFormat>
  <Paragraphs>81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Ionic</vt:lpstr>
      <vt:lpstr>HW 8</vt:lpstr>
      <vt:lpstr>Google Map Language</vt:lpstr>
      <vt:lpstr>Segment</vt:lpstr>
      <vt:lpstr>Segment Example</vt:lpstr>
      <vt:lpstr>WeatherMap App</vt:lpstr>
      <vt:lpstr>Segments</vt:lpstr>
      <vt:lpstr>On ionChange event </vt:lpstr>
      <vt:lpstr>Getting weather</vt:lpstr>
      <vt:lpstr>HW9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Ionic</dc:title>
  <dc:creator>Minho Shin</dc:creator>
  <cp:lastModifiedBy>Minho Shin</cp:lastModifiedBy>
  <cp:revision>24</cp:revision>
  <dcterms:created xsi:type="dcterms:W3CDTF">2016-10-23T19:24:51Z</dcterms:created>
  <dcterms:modified xsi:type="dcterms:W3CDTF">2016-10-23T21:08:18Z</dcterms:modified>
</cp:coreProperties>
</file>