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4" r:id="rId4"/>
    <p:sldId id="263" r:id="rId5"/>
    <p:sldId id="265" r:id="rId6"/>
    <p:sldId id="266" r:id="rId7"/>
    <p:sldId id="257" r:id="rId8"/>
    <p:sldId id="258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2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3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7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1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48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7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41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2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2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756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85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0FB9F-D355-BE48-94C4-495A625D5912}" type="datetimeFigureOut">
              <a:rPr lang="en-US" smtClean="0"/>
              <a:t>10/19/16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FA043-CC7A-4046-9D72-EB78865FD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7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ode.google.com/apis/console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br>
              <a:rPr lang="en-US" dirty="0" smtClean="0"/>
            </a:br>
            <a:r>
              <a:rPr lang="en-US" smtClean="0"/>
              <a:t>Google Map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86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2 with Map Component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ionic g component map</a:t>
            </a:r>
          </a:p>
          <a:p>
            <a:r>
              <a:rPr lang="en-US" dirty="0" err="1" smtClean="0"/>
              <a:t>map.ts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 smtClean="0"/>
              <a:t>@Component({</a:t>
            </a:r>
          </a:p>
          <a:p>
            <a:pPr marL="457200" lvl="1" indent="0">
              <a:buNone/>
            </a:pPr>
            <a:r>
              <a:rPr lang="en-US" dirty="0" smtClean="0"/>
              <a:t>  selector: '</a:t>
            </a:r>
            <a:r>
              <a:rPr lang="en-US" dirty="0" smtClean="0">
                <a:solidFill>
                  <a:srgbClr val="FF0000"/>
                </a:solidFill>
              </a:rPr>
              <a:t>map</a:t>
            </a:r>
            <a:r>
              <a:rPr lang="en-US" dirty="0" smtClean="0"/>
              <a:t>',</a:t>
            </a:r>
          </a:p>
          <a:p>
            <a:pPr marL="457200" lvl="1" indent="0">
              <a:buNone/>
            </a:pPr>
            <a:r>
              <a:rPr lang="en-US" dirty="0" smtClean="0"/>
              <a:t>  template: '</a:t>
            </a:r>
            <a:r>
              <a:rPr lang="en-US" dirty="0" smtClean="0">
                <a:solidFill>
                  <a:srgbClr val="FF0000"/>
                </a:solidFill>
              </a:rPr>
              <a:t>&lt;div id="map"&gt;&lt;/div&gt;</a:t>
            </a:r>
            <a:r>
              <a:rPr lang="en-US" dirty="0" smtClean="0"/>
              <a:t>'</a:t>
            </a:r>
          </a:p>
          <a:p>
            <a:pPr marL="457200" lvl="1" indent="0">
              <a:buNone/>
            </a:pPr>
            <a:r>
              <a:rPr lang="en-US" dirty="0" smtClean="0"/>
              <a:t>})</a:t>
            </a:r>
          </a:p>
          <a:p>
            <a:pPr marL="457200" lvl="1" indent="0">
              <a:buNone/>
            </a:pPr>
            <a:r>
              <a:rPr lang="en-US" dirty="0" smtClean="0"/>
              <a:t>export class Map {</a:t>
            </a:r>
          </a:p>
          <a:p>
            <a:pPr marL="457200" lvl="1" indent="0">
              <a:buNone/>
            </a:pPr>
            <a:r>
              <a:rPr lang="is-IS" dirty="0" smtClean="0"/>
              <a:t>…</a:t>
            </a:r>
          </a:p>
          <a:p>
            <a:pPr marL="457200" lvl="1" indent="0">
              <a:buNone/>
            </a:pPr>
            <a:r>
              <a:rPr lang="is-IS" dirty="0" smtClean="0">
                <a:solidFill>
                  <a:srgbClr val="FF0000"/>
                </a:solidFill>
              </a:rPr>
              <a:t>ngOnInit</a:t>
            </a:r>
            <a:r>
              <a:rPr lang="is-IS" dirty="0" smtClean="0"/>
              <a:t>() {</a:t>
            </a:r>
          </a:p>
          <a:p>
            <a:pPr marL="457200" lvl="1" indent="0">
              <a:buNone/>
            </a:pPr>
            <a:r>
              <a:rPr lang="de-DE" dirty="0" smtClean="0"/>
              <a:t>	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google.maps.Map</a:t>
            </a:r>
            <a:r>
              <a:rPr lang="de-DE" dirty="0" smtClean="0"/>
              <a:t>(</a:t>
            </a:r>
            <a:r>
              <a:rPr lang="de-DE" dirty="0" err="1" smtClean="0"/>
              <a:t>document.getElementById</a:t>
            </a:r>
            <a:r>
              <a:rPr lang="de-DE" dirty="0" smtClean="0"/>
              <a:t>( '</a:t>
            </a:r>
            <a:r>
              <a:rPr lang="de-DE" dirty="0" err="1" smtClean="0"/>
              <a:t>map</a:t>
            </a:r>
            <a:r>
              <a:rPr lang="de-DE" dirty="0" smtClean="0"/>
              <a:t>'),</a:t>
            </a:r>
          </a:p>
          <a:p>
            <a:pPr marL="457200" lvl="1" indent="0">
              <a:buNone/>
            </a:pPr>
            <a:r>
              <a:rPr lang="de-DE" dirty="0" smtClean="0"/>
              <a:t>                                { zoom:10, </a:t>
            </a:r>
            <a:r>
              <a:rPr lang="de-DE" dirty="0" err="1" smtClean="0"/>
              <a:t>center</a:t>
            </a:r>
            <a:r>
              <a:rPr lang="de-DE" dirty="0" smtClean="0"/>
              <a:t>: {lat:37.2, </a:t>
            </a:r>
            <a:r>
              <a:rPr lang="de-DE" dirty="0" err="1" smtClean="0"/>
              <a:t>lng</a:t>
            </a:r>
            <a:r>
              <a:rPr lang="de-DE" dirty="0" smtClean="0"/>
              <a:t>: 127},</a:t>
            </a:r>
          </a:p>
          <a:p>
            <a:pPr marL="457200" lvl="1" indent="0">
              <a:buNone/>
            </a:pPr>
            <a:r>
              <a:rPr lang="de-DE" dirty="0" smtClean="0"/>
              <a:t>                                  </a:t>
            </a:r>
            <a:r>
              <a:rPr lang="de-DE" dirty="0" err="1" smtClean="0"/>
              <a:t>mapTypeId</a:t>
            </a:r>
            <a:r>
              <a:rPr lang="de-DE" dirty="0" smtClean="0"/>
              <a:t>: </a:t>
            </a:r>
            <a:r>
              <a:rPr lang="de-DE" dirty="0" err="1" smtClean="0"/>
              <a:t>google.maps.MapTypeId.ROADMAP</a:t>
            </a:r>
            <a:r>
              <a:rPr lang="de-DE" dirty="0" smtClean="0"/>
              <a:t> } );</a:t>
            </a:r>
            <a:endParaRPr lang="is-IS" dirty="0" smtClean="0"/>
          </a:p>
          <a:p>
            <a:pPr marL="457200" lvl="1" indent="0">
              <a:buNone/>
            </a:pPr>
            <a:r>
              <a:rPr lang="is-IS" dirty="0" smtClean="0"/>
              <a:t>}</a:t>
            </a:r>
          </a:p>
          <a:p>
            <a:r>
              <a:rPr lang="is-IS" dirty="0" smtClean="0"/>
              <a:t>map.css</a:t>
            </a:r>
          </a:p>
          <a:p>
            <a:pPr marL="400050" lvl="1" indent="0">
              <a:buNone/>
            </a:pPr>
            <a:r>
              <a:rPr lang="en-US" dirty="0" smtClean="0"/>
              <a:t> #map {  height: 100%; width: 100% }</a:t>
            </a:r>
          </a:p>
        </p:txBody>
      </p:sp>
    </p:spTree>
    <p:extLst>
      <p:ext uri="{BB962C8B-B14F-4D97-AF65-F5344CB8AC3E}">
        <p14:creationId xmlns:p14="http://schemas.microsoft.com/office/powerpoint/2010/main" val="59186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</a:t>
            </a:r>
            <a:r>
              <a:rPr lang="en-US" dirty="0" smtClean="0"/>
              <a:t>7: </a:t>
            </a:r>
            <a:r>
              <a:rPr lang="en-US" dirty="0" err="1" smtClean="0"/>
              <a:t>home.html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1600" dirty="0"/>
              <a:t>&lt;ion-slides</a:t>
            </a:r>
            <a:r>
              <a:rPr lang="en-US" sz="1600" dirty="0">
                <a:solidFill>
                  <a:srgbClr val="FF0000"/>
                </a:solidFill>
              </a:rPr>
              <a:t> #</a:t>
            </a:r>
            <a:r>
              <a:rPr lang="en-US" sz="1600" dirty="0" err="1">
                <a:solidFill>
                  <a:srgbClr val="FF0000"/>
                </a:solidFill>
              </a:rPr>
              <a:t>weatherslides</a:t>
            </a:r>
            <a:r>
              <a:rPr lang="en-US" sz="1600" dirty="0"/>
              <a:t> [options]='</a:t>
            </a:r>
            <a:r>
              <a:rPr lang="en-US" sz="1600" dirty="0" err="1">
                <a:solidFill>
                  <a:srgbClr val="FF0000"/>
                </a:solidFill>
              </a:rPr>
              <a:t>slideoptions</a:t>
            </a:r>
            <a:r>
              <a:rPr lang="en-US" sz="1600" dirty="0"/>
              <a:t>'&gt;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 smtClean="0"/>
              <a:t>	&lt;ion-slide </a:t>
            </a:r>
            <a:r>
              <a:rPr lang="en-US" sz="1600" dirty="0" smtClean="0">
                <a:solidFill>
                  <a:srgbClr val="FF0000"/>
                </a:solidFill>
              </a:rPr>
              <a:t>*</a:t>
            </a:r>
            <a:r>
              <a:rPr lang="en-US" sz="1600" dirty="0" err="1" smtClean="0">
                <a:solidFill>
                  <a:srgbClr val="FF0000"/>
                </a:solidFill>
              </a:rPr>
              <a:t>ngIf</a:t>
            </a:r>
            <a:r>
              <a:rPr lang="en-US" sz="1600" dirty="0" smtClean="0">
                <a:solidFill>
                  <a:srgbClr val="FF0000"/>
                </a:solidFill>
              </a:rPr>
              <a:t>="</a:t>
            </a:r>
            <a:r>
              <a:rPr lang="en-US" sz="1600" dirty="0" err="1" smtClean="0">
                <a:solidFill>
                  <a:srgbClr val="FF0000"/>
                </a:solidFill>
              </a:rPr>
              <a:t>localWeather</a:t>
            </a:r>
            <a:r>
              <a:rPr lang="en-US" sz="1600" dirty="0" smtClean="0">
                <a:solidFill>
                  <a:srgbClr val="FF0000"/>
                </a:solidFill>
              </a:rPr>
              <a:t>"</a:t>
            </a:r>
            <a:r>
              <a:rPr lang="en-US" sz="1600" dirty="0" smtClean="0"/>
              <a:t>&gt;</a:t>
            </a:r>
          </a:p>
          <a:p>
            <a:pPr marL="723900" indent="-723900">
              <a:lnSpc>
                <a:spcPct val="80000"/>
              </a:lnSpc>
              <a:buNone/>
            </a:pPr>
            <a:r>
              <a:rPr lang="en-US" sz="1600" dirty="0" smtClean="0"/>
              <a:t>        &lt;</a:t>
            </a:r>
            <a:r>
              <a:rPr lang="en-US" sz="1600" dirty="0"/>
              <a:t>button ion-item</a:t>
            </a:r>
            <a:r>
              <a:rPr lang="en-US" sz="1600" dirty="0" smtClean="0"/>
              <a:t>&gt;  </a:t>
            </a:r>
            <a:r>
              <a:rPr lang="en-US" sz="1600" dirty="0"/>
              <a:t>&lt;ion-thumbnail item-left</a:t>
            </a:r>
            <a:r>
              <a:rPr lang="en-US" sz="1600" dirty="0" smtClean="0"/>
              <a:t>&gt;</a:t>
            </a:r>
            <a:r>
              <a:rPr lang="is-IS" sz="1600" dirty="0" smtClean="0"/>
              <a:t>… </a:t>
            </a:r>
            <a:r>
              <a:rPr lang="en-US" sz="1600" dirty="0" smtClean="0"/>
              <a:t>&lt;</a:t>
            </a:r>
            <a:r>
              <a:rPr lang="en-US" sz="1600" dirty="0"/>
              <a:t>/ion-thumbnail</a:t>
            </a:r>
            <a:r>
              <a:rPr lang="en-US" sz="1600" dirty="0" smtClean="0"/>
              <a:t>&gt; &lt;h2&gt;</a:t>
            </a:r>
            <a:r>
              <a:rPr lang="is-IS" sz="1600" dirty="0" smtClean="0"/>
              <a:t>…&lt;/h2&gt;&lt;h3&gt;...&lt;/h3&gt;&lt;p&gt;...&lt;/p&gt;</a:t>
            </a:r>
            <a:r>
              <a:rPr lang="en-US" sz="1600" dirty="0" smtClean="0"/>
              <a:t> &lt;</a:t>
            </a:r>
            <a:r>
              <a:rPr lang="en-US" sz="1600" dirty="0"/>
              <a:t>/button</a:t>
            </a:r>
            <a:r>
              <a:rPr lang="en-US" sz="1600" dirty="0" smtClean="0"/>
              <a:t>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 smtClean="0"/>
              <a:t>		&lt;</a:t>
            </a:r>
            <a:r>
              <a:rPr lang="en-US" sz="1600" dirty="0"/>
              <a:t>ion-list no</a:t>
            </a:r>
            <a:r>
              <a:rPr lang="en-US" sz="1600" dirty="0" smtClean="0"/>
              <a:t>-lines&gt; 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 smtClean="0"/>
              <a:t>			&lt;ion-item height=60 ion-item *</a:t>
            </a:r>
            <a:r>
              <a:rPr lang="en-US" sz="1600" dirty="0" err="1" smtClean="0"/>
              <a:t>ngFor</a:t>
            </a:r>
            <a:r>
              <a:rPr lang="en-US" sz="1600" dirty="0" smtClean="0"/>
              <a:t>="</a:t>
            </a:r>
            <a:r>
              <a:rPr lang="en-US" sz="1600" dirty="0" smtClean="0">
                <a:solidFill>
                  <a:srgbClr val="FF0000"/>
                </a:solidFill>
              </a:rPr>
              <a:t>let forecast of </a:t>
            </a:r>
            <a:r>
              <a:rPr lang="en-US" sz="1600" dirty="0" err="1" smtClean="0">
                <a:solidFill>
                  <a:srgbClr val="FF0000"/>
                </a:solidFill>
              </a:rPr>
              <a:t>localForecast</a:t>
            </a:r>
            <a:r>
              <a:rPr lang="en-US" sz="1600" dirty="0" smtClean="0">
                <a:solidFill>
                  <a:srgbClr val="FF0000"/>
                </a:solidFill>
              </a:rPr>
              <a:t>"</a:t>
            </a:r>
            <a:r>
              <a:rPr lang="en-US" sz="1600" dirty="0" smtClean="0"/>
              <a:t>&gt;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600" dirty="0" smtClean="0"/>
              <a:t>        		&lt;ion</a:t>
            </a:r>
            <a:r>
              <a:rPr lang="en-US" sz="1600" dirty="0"/>
              <a:t>-avatar item-</a:t>
            </a:r>
            <a:r>
              <a:rPr lang="en-US" sz="1600" dirty="0"/>
              <a:t>left&gt;</a:t>
            </a:r>
            <a:r>
              <a:rPr lang="is-IS" sz="1600" dirty="0"/>
              <a:t>…</a:t>
            </a:r>
            <a:r>
              <a:rPr lang="en-US" sz="1600" dirty="0"/>
              <a:t>&lt;</a:t>
            </a:r>
            <a:r>
              <a:rPr lang="en-US" sz="1600" dirty="0"/>
              <a:t>/ion-avatar</a:t>
            </a:r>
            <a:r>
              <a:rPr lang="en-US" sz="1600" dirty="0"/>
              <a:t>&gt; &lt;h3&gt;</a:t>
            </a:r>
            <a:r>
              <a:rPr lang="is-IS" sz="1600" dirty="0"/>
              <a:t>…&lt;/h3</a:t>
            </a:r>
            <a:r>
              <a:rPr lang="is-IS" sz="1600" dirty="0" smtClean="0"/>
              <a:t>&gt;</a:t>
            </a:r>
            <a:r>
              <a:rPr lang="en-US" sz="1600" dirty="0"/>
              <a:t> </a:t>
            </a:r>
            <a:r>
              <a:rPr lang="en-US" sz="1600" dirty="0" smtClean="0"/>
              <a:t>&lt;</a:t>
            </a:r>
            <a:r>
              <a:rPr lang="en-US" sz="1600" dirty="0"/>
              <a:t>/ion-item</a:t>
            </a:r>
            <a:r>
              <a:rPr lang="en-US" sz="1600" dirty="0"/>
              <a:t>&gt;&lt;</a:t>
            </a:r>
            <a:r>
              <a:rPr lang="en-US" sz="1600" dirty="0"/>
              <a:t>/ion-list</a:t>
            </a:r>
            <a:r>
              <a:rPr lang="en-US" sz="1600" dirty="0"/>
              <a:t>&gt;</a:t>
            </a:r>
            <a:endParaRPr lang="en-US" sz="1600" dirty="0"/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 smtClean="0"/>
              <a:t>	&lt;</a:t>
            </a:r>
            <a:r>
              <a:rPr lang="en-US" sz="1600" dirty="0"/>
              <a:t>/ion-slide&gt;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	</a:t>
            </a:r>
            <a:r>
              <a:rPr lang="en-US" sz="1600" dirty="0" smtClean="0"/>
              <a:t>&lt;</a:t>
            </a:r>
            <a:r>
              <a:rPr lang="en-US" sz="1600" dirty="0"/>
              <a:t>ion-slide  </a:t>
            </a:r>
            <a:r>
              <a:rPr lang="en-US" sz="1600" dirty="0" smtClean="0"/>
              <a:t>*</a:t>
            </a:r>
            <a:r>
              <a:rPr lang="en-US" sz="1600" dirty="0" err="1" smtClean="0"/>
              <a:t>ngFor</a:t>
            </a:r>
            <a:r>
              <a:rPr lang="en-US" sz="1600" dirty="0" smtClean="0"/>
              <a:t>="</a:t>
            </a:r>
            <a:r>
              <a:rPr lang="en-US" sz="1600" dirty="0"/>
              <a:t>let weather of </a:t>
            </a:r>
            <a:r>
              <a:rPr lang="en-US" sz="1600" dirty="0" err="1"/>
              <a:t>weatherList</a:t>
            </a:r>
            <a:r>
              <a:rPr lang="en-US" sz="1600" dirty="0" smtClean="0"/>
              <a:t>"&gt;</a:t>
            </a:r>
            <a:endParaRPr lang="en-US" sz="1600" dirty="0"/>
          </a:p>
          <a:p>
            <a:pPr marL="723900" indent="-723900">
              <a:lnSpc>
                <a:spcPct val="80000"/>
              </a:lnSpc>
              <a:buNone/>
            </a:pPr>
            <a:r>
              <a:rPr lang="en-US" sz="1600" dirty="0"/>
              <a:t>  </a:t>
            </a:r>
            <a:r>
              <a:rPr lang="en-US" sz="1600" dirty="0" smtClean="0"/>
              <a:t>     &lt;</a:t>
            </a:r>
            <a:r>
              <a:rPr lang="en-US" sz="1600" dirty="0"/>
              <a:t>button ion-item&gt;  &lt;ion-thumbnail item-left&gt;</a:t>
            </a:r>
            <a:r>
              <a:rPr lang="is-IS" sz="1600" dirty="0"/>
              <a:t>… </a:t>
            </a:r>
            <a:r>
              <a:rPr lang="en-US" sz="1600" dirty="0"/>
              <a:t>&lt;/ion-thumbnail&gt; &lt;h2&gt;</a:t>
            </a:r>
            <a:r>
              <a:rPr lang="is-IS" sz="1600" dirty="0"/>
              <a:t>…&lt;/h2&gt;&lt;h3&gt;...&lt;/h3&gt;&lt;p&gt;...&lt;/p&gt;</a:t>
            </a:r>
            <a:r>
              <a:rPr lang="en-US" sz="1600" dirty="0"/>
              <a:t> &lt;/button&gt;  </a:t>
            </a:r>
          </a:p>
          <a:p>
            <a:pPr marL="723900" indent="-723900">
              <a:lnSpc>
                <a:spcPct val="80000"/>
              </a:lnSpc>
              <a:buNone/>
            </a:pPr>
            <a:r>
              <a:rPr lang="en-US" sz="1600" dirty="0"/>
              <a:t>    </a:t>
            </a:r>
            <a:r>
              <a:rPr lang="en-US" sz="1600" dirty="0" smtClean="0"/>
              <a:t>  &lt;</a:t>
            </a:r>
            <a:r>
              <a:rPr lang="en-US" sz="1600" dirty="0"/>
              <a:t>ion-list no-lines [hidden]="!</a:t>
            </a:r>
            <a:r>
              <a:rPr lang="en-US" sz="1600" dirty="0" err="1"/>
              <a:t>forecastList</a:t>
            </a:r>
            <a:r>
              <a:rPr lang="en-US" sz="1600" dirty="0"/>
              <a:t>[</a:t>
            </a:r>
            <a:r>
              <a:rPr lang="en-US" sz="1600" dirty="0" err="1"/>
              <a:t>weatherList.indexOf</a:t>
            </a:r>
            <a:r>
              <a:rPr lang="en-US" sz="1600" dirty="0"/>
              <a:t>(weather)]"&gt;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      </a:t>
            </a:r>
            <a:r>
              <a:rPr lang="en-US" sz="1600" dirty="0" smtClean="0"/>
              <a:t>	  &lt;</a:t>
            </a:r>
            <a:r>
              <a:rPr lang="en-US" sz="1600" dirty="0"/>
              <a:t>ion-item height</a:t>
            </a:r>
            <a:r>
              <a:rPr lang="en-US" sz="1600" dirty="0" smtClean="0"/>
              <a:t>=60 *</a:t>
            </a:r>
            <a:r>
              <a:rPr lang="en-US" sz="1600" dirty="0" err="1"/>
              <a:t>ngFor</a:t>
            </a:r>
            <a:r>
              <a:rPr lang="en-US" sz="1600" dirty="0"/>
              <a:t>="let forecast of </a:t>
            </a:r>
            <a:r>
              <a:rPr lang="en-US" sz="1600" dirty="0" err="1"/>
              <a:t>forecastList</a:t>
            </a:r>
            <a:r>
              <a:rPr lang="en-US" sz="1600" dirty="0"/>
              <a:t>[</a:t>
            </a:r>
            <a:r>
              <a:rPr lang="en-US" sz="1600" dirty="0" err="1"/>
              <a:t>weatherList.indexOf</a:t>
            </a:r>
            <a:r>
              <a:rPr lang="en-US" sz="1600" dirty="0"/>
              <a:t>(weather)]"&gt;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        </a:t>
            </a:r>
            <a:r>
              <a:rPr lang="en-US" sz="1600" dirty="0" smtClean="0"/>
              <a:t>    	&lt;</a:t>
            </a:r>
            <a:r>
              <a:rPr lang="en-US" sz="1600" dirty="0"/>
              <a:t>ion-avatar item-left&gt;</a:t>
            </a:r>
            <a:r>
              <a:rPr lang="is-IS" sz="1600" dirty="0"/>
              <a:t>…</a:t>
            </a:r>
            <a:r>
              <a:rPr lang="en-US" sz="1600" dirty="0"/>
              <a:t>&lt;/ion-avatar&gt; &lt;h3&gt;</a:t>
            </a:r>
            <a:r>
              <a:rPr lang="is-IS" sz="1600" dirty="0"/>
              <a:t>…&lt;/h3</a:t>
            </a:r>
            <a:r>
              <a:rPr lang="is-IS" sz="1600" dirty="0" smtClean="0"/>
              <a:t>&gt; </a:t>
            </a:r>
            <a:r>
              <a:rPr lang="en-US" sz="1600" dirty="0" smtClean="0"/>
              <a:t>&lt;</a:t>
            </a:r>
            <a:r>
              <a:rPr lang="en-US" sz="1600" dirty="0"/>
              <a:t>/ion-item&gt; &lt;/ion-list&gt;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    </a:t>
            </a:r>
            <a:r>
              <a:rPr lang="en-US" sz="1600" dirty="0" smtClean="0"/>
              <a:t>  &lt;</a:t>
            </a:r>
            <a:r>
              <a:rPr lang="en-US" sz="1600" dirty="0"/>
              <a:t>button ion-button block color="danger" (click)='</a:t>
            </a:r>
            <a:r>
              <a:rPr lang="en-US" sz="1600" dirty="0" err="1"/>
              <a:t>removeWeather</a:t>
            </a:r>
            <a:r>
              <a:rPr lang="en-US" sz="1600" dirty="0"/>
              <a:t>(weather)’&gt;</a:t>
            </a:r>
            <a:r>
              <a:rPr lang="is-IS" sz="1600" dirty="0"/>
              <a:t>… </a:t>
            </a:r>
            <a:r>
              <a:rPr lang="en-US" sz="1600" dirty="0"/>
              <a:t>&lt;/button&gt;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r>
              <a:rPr lang="en-US" sz="1600" dirty="0"/>
              <a:t>&lt;/ion-slide&gt;</a:t>
            </a:r>
          </a:p>
          <a:p>
            <a:pPr marL="0" indent="0" defTabSz="177800">
              <a:lnSpc>
                <a:spcPct val="80000"/>
              </a:lnSpc>
              <a:buNone/>
            </a:pPr>
            <a:r>
              <a:rPr lang="en-US" sz="1600" dirty="0"/>
              <a:t>&lt;/ion-slides&gt;</a:t>
            </a:r>
          </a:p>
        </p:txBody>
      </p:sp>
    </p:spTree>
    <p:extLst>
      <p:ext uri="{BB962C8B-B14F-4D97-AF65-F5344CB8AC3E}">
        <p14:creationId xmlns:p14="http://schemas.microsoft.com/office/powerpoint/2010/main" val="962623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for Google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Option 1: </a:t>
            </a:r>
            <a:r>
              <a:rPr lang="en-US" dirty="0" err="1" smtClean="0"/>
              <a:t>Javascript</a:t>
            </a:r>
            <a:r>
              <a:rPr lang="en-US" dirty="0" smtClean="0"/>
              <a:t> API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google</a:t>
            </a:r>
            <a:r>
              <a:rPr lang="en-US" dirty="0" smtClean="0"/>
              <a:t> map </a:t>
            </a:r>
            <a:r>
              <a:rPr lang="en-US" dirty="0" err="1" smtClean="0"/>
              <a:t>api</a:t>
            </a:r>
            <a:r>
              <a:rPr lang="en-US" dirty="0" smtClean="0"/>
              <a:t> directly to </a:t>
            </a:r>
            <a:r>
              <a:rPr lang="en-US" dirty="0" err="1" smtClean="0"/>
              <a:t>google</a:t>
            </a:r>
            <a:r>
              <a:rPr lang="en-US" dirty="0" smtClean="0"/>
              <a:t> map site</a:t>
            </a:r>
          </a:p>
          <a:p>
            <a:pPr lvl="1"/>
            <a:r>
              <a:rPr lang="en-US" dirty="0" smtClean="0"/>
              <a:t>Works on web browsers</a:t>
            </a:r>
          </a:p>
          <a:p>
            <a:r>
              <a:rPr lang="en-US" dirty="0" smtClean="0"/>
              <a:t>Option 2: Native </a:t>
            </a:r>
            <a:r>
              <a:rPr lang="en-US" dirty="0" err="1" smtClean="0"/>
              <a:t>Goole</a:t>
            </a:r>
            <a:r>
              <a:rPr lang="en-US" dirty="0" smtClean="0"/>
              <a:t> Map SDK API</a:t>
            </a:r>
          </a:p>
          <a:p>
            <a:pPr lvl="1"/>
            <a:r>
              <a:rPr lang="en-US" dirty="0" smtClean="0"/>
              <a:t>Use Cordova plugin for </a:t>
            </a:r>
            <a:r>
              <a:rPr lang="en-US" dirty="0" err="1" smtClean="0"/>
              <a:t>google</a:t>
            </a:r>
            <a:r>
              <a:rPr lang="en-US" dirty="0" smtClean="0"/>
              <a:t> map API</a:t>
            </a:r>
          </a:p>
          <a:p>
            <a:pPr lvl="2"/>
            <a:r>
              <a:rPr lang="en-US" dirty="0" smtClean="0"/>
              <a:t>Which will call underlying SDK API provided by </a:t>
            </a:r>
            <a:r>
              <a:rPr lang="en-US" dirty="0" err="1" smtClean="0"/>
              <a:t>iOS</a:t>
            </a:r>
            <a:r>
              <a:rPr lang="en-US" dirty="0" smtClean="0"/>
              <a:t> or Android</a:t>
            </a:r>
          </a:p>
          <a:p>
            <a:pPr lvl="2"/>
            <a:r>
              <a:rPr lang="en-US" dirty="0" smtClean="0"/>
              <a:t>Which will make </a:t>
            </a:r>
            <a:r>
              <a:rPr lang="en-US" dirty="0" err="1" smtClean="0"/>
              <a:t>google</a:t>
            </a:r>
            <a:r>
              <a:rPr lang="en-US" dirty="0" smtClean="0"/>
              <a:t> API calls</a:t>
            </a:r>
          </a:p>
          <a:p>
            <a:pPr lvl="1"/>
            <a:r>
              <a:rPr lang="en-US" dirty="0" smtClean="0"/>
              <a:t>Need mobile platform</a:t>
            </a:r>
          </a:p>
          <a:p>
            <a:r>
              <a:rPr lang="en-US" dirty="0" smtClean="0"/>
              <a:t>Performance: SDK &gt; JS</a:t>
            </a:r>
          </a:p>
          <a:p>
            <a:r>
              <a:rPr lang="en-US" dirty="0" smtClean="0"/>
              <a:t>Reliability: JS &gt; SDK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57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Google Map JS API </a:t>
            </a:r>
            <a:r>
              <a:rPr lang="en-US" dirty="0" err="1" smtClean="0"/>
              <a:t>Quickstart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&lt;script </a:t>
            </a:r>
            <a:r>
              <a:rPr lang="en-US" dirty="0" err="1" smtClean="0"/>
              <a:t>src</a:t>
            </a:r>
            <a:r>
              <a:rPr lang="en-US" dirty="0" smtClean="0"/>
              <a:t>="</a:t>
            </a:r>
            <a:r>
              <a:rPr lang="en-US" dirty="0" smtClean="0">
                <a:solidFill>
                  <a:srgbClr val="FF0000"/>
                </a:solidFill>
              </a:rPr>
              <a:t>https://</a:t>
            </a:r>
            <a:r>
              <a:rPr lang="en-US" dirty="0" err="1" smtClean="0">
                <a:solidFill>
                  <a:srgbClr val="FF0000"/>
                </a:solidFill>
              </a:rPr>
              <a:t>maps.googleapis.com</a:t>
            </a:r>
            <a:r>
              <a:rPr lang="en-US" dirty="0" smtClean="0">
                <a:solidFill>
                  <a:srgbClr val="FF0000"/>
                </a:solidFill>
              </a:rPr>
              <a:t>/maps/</a:t>
            </a:r>
            <a:r>
              <a:rPr lang="en-US" dirty="0" err="1" smtClean="0">
                <a:solidFill>
                  <a:srgbClr val="FF0000"/>
                </a:solidFill>
              </a:rPr>
              <a:t>api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js</a:t>
            </a:r>
            <a:r>
              <a:rPr lang="en-US" dirty="0" smtClean="0">
                <a:solidFill>
                  <a:srgbClr val="FF0000"/>
                </a:solidFill>
              </a:rPr>
              <a:t>? callback=</a:t>
            </a:r>
            <a:r>
              <a:rPr lang="en-US" dirty="0" err="1" smtClean="0">
                <a:solidFill>
                  <a:srgbClr val="FF0000"/>
                </a:solidFill>
              </a:rPr>
              <a:t>initmap</a:t>
            </a:r>
            <a:r>
              <a:rPr lang="en-US" dirty="0" smtClean="0">
                <a:solidFill>
                  <a:srgbClr val="FF0000"/>
                </a:solidFill>
              </a:rPr>
              <a:t>" </a:t>
            </a:r>
            <a:r>
              <a:rPr lang="en-US" dirty="0" err="1" smtClean="0">
                <a:solidFill>
                  <a:srgbClr val="FF0000"/>
                </a:solidFill>
              </a:rPr>
              <a:t>async</a:t>
            </a:r>
            <a:r>
              <a:rPr lang="en-US" dirty="0" smtClean="0">
                <a:solidFill>
                  <a:srgbClr val="FF0000"/>
                </a:solidFill>
              </a:rPr>
              <a:t> defer</a:t>
            </a:r>
            <a:r>
              <a:rPr lang="en-US" dirty="0" smtClean="0"/>
              <a:t>&gt;&lt;/script&gt;</a:t>
            </a:r>
          </a:p>
          <a:p>
            <a:pPr marL="0" indent="0">
              <a:buNone/>
            </a:pPr>
            <a:r>
              <a:rPr lang="en-US" dirty="0" smtClean="0"/>
              <a:t>&lt;script&gt;</a:t>
            </a:r>
          </a:p>
          <a:p>
            <a:pPr marL="0" indent="0">
              <a:buNone/>
            </a:pPr>
            <a:r>
              <a:rPr lang="en-US" dirty="0" smtClean="0"/>
              <a:t>        function </a:t>
            </a:r>
            <a:r>
              <a:rPr lang="en-US" dirty="0" err="1" smtClean="0"/>
              <a:t>initmap</a:t>
            </a:r>
            <a:r>
              <a:rPr lang="en-US" dirty="0" smtClean="0"/>
              <a:t>() {</a:t>
            </a:r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dirty="0" smtClean="0">
                <a:solidFill>
                  <a:srgbClr val="FF0000"/>
                </a:solidFill>
              </a:rPr>
              <a:t>new </a:t>
            </a:r>
            <a:r>
              <a:rPr lang="en-US" dirty="0" err="1" smtClean="0">
                <a:solidFill>
                  <a:srgbClr val="FF0000"/>
                </a:solidFill>
              </a:rPr>
              <a:t>google.maps.Map</a:t>
            </a:r>
            <a:r>
              <a:rPr lang="en-US" dirty="0" smtClean="0"/>
              <a:t>(</a:t>
            </a:r>
            <a:r>
              <a:rPr lang="en-US" dirty="0" err="1" smtClean="0"/>
              <a:t>document.getElementById</a:t>
            </a:r>
            <a:r>
              <a:rPr lang="en-US" dirty="0" smtClean="0"/>
              <a:t>("</a:t>
            </a:r>
            <a:r>
              <a:rPr lang="en-US" dirty="0" smtClean="0">
                <a:solidFill>
                  <a:srgbClr val="FF0000"/>
                </a:solidFill>
              </a:rPr>
              <a:t>map</a:t>
            </a:r>
            <a:r>
              <a:rPr lang="en-US" dirty="0" smtClean="0"/>
              <a:t>"), </a:t>
            </a:r>
          </a:p>
          <a:p>
            <a:pPr marL="0" indent="0">
              <a:buNone/>
            </a:pPr>
            <a:r>
              <a:rPr lang="de-DE" dirty="0" smtClean="0"/>
              <a:t>                                { zoom:10,                                    // </a:t>
            </a:r>
            <a:r>
              <a:rPr lang="de-DE" dirty="0" err="1" smtClean="0"/>
              <a:t>mapOptions</a:t>
            </a:r>
            <a:endParaRPr lang="de-DE" dirty="0" smtClean="0"/>
          </a:p>
          <a:p>
            <a:pPr marL="0" indent="0">
              <a:buNone/>
            </a:pPr>
            <a:r>
              <a:rPr lang="ro-RO" dirty="0" smtClean="0"/>
              <a:t>                                  center: {lat:37.2, lng: 127},</a:t>
            </a:r>
          </a:p>
          <a:p>
            <a:pPr marL="0" indent="0">
              <a:buNone/>
            </a:pPr>
            <a:r>
              <a:rPr lang="de-DE" dirty="0" smtClean="0"/>
              <a:t>                                  </a:t>
            </a:r>
            <a:r>
              <a:rPr lang="de-DE" dirty="0" err="1" smtClean="0"/>
              <a:t>mapTypeId</a:t>
            </a:r>
            <a:r>
              <a:rPr lang="de-DE" dirty="0" smtClean="0"/>
              <a:t>: </a:t>
            </a:r>
            <a:r>
              <a:rPr lang="de-DE" dirty="0" err="1" smtClean="0"/>
              <a:t>google.maps.MapTypeId.ROADMAP</a:t>
            </a:r>
            <a:r>
              <a:rPr lang="de-DE" dirty="0" smtClean="0"/>
              <a:t> } );</a:t>
            </a:r>
          </a:p>
          <a:p>
            <a:pPr marL="0" indent="0">
              <a:buNone/>
            </a:pPr>
            <a:r>
              <a:rPr lang="de-DE" dirty="0" smtClean="0"/>
              <a:t>        }</a:t>
            </a:r>
          </a:p>
          <a:p>
            <a:pPr marL="0" indent="0">
              <a:buNone/>
            </a:pPr>
            <a:r>
              <a:rPr lang="de-DE" dirty="0" smtClean="0"/>
              <a:t>&lt;/</a:t>
            </a:r>
            <a:r>
              <a:rPr lang="de-DE" dirty="0" err="1" smtClean="0"/>
              <a:t>script</a:t>
            </a:r>
            <a:r>
              <a:rPr lang="de-DE" dirty="0" smtClean="0"/>
              <a:t>&gt;</a:t>
            </a:r>
          </a:p>
          <a:p>
            <a:pPr marL="0" indent="0">
              <a:buNone/>
            </a:pPr>
            <a:r>
              <a:rPr lang="de-DE" dirty="0" smtClean="0"/>
              <a:t>&lt;div </a:t>
            </a:r>
            <a:r>
              <a:rPr lang="de-DE" dirty="0" err="1" smtClean="0"/>
              <a:t>id</a:t>
            </a:r>
            <a:r>
              <a:rPr lang="de-DE" dirty="0" smtClean="0"/>
              <a:t>="</a:t>
            </a:r>
            <a:r>
              <a:rPr lang="de-DE" dirty="0" err="1" smtClean="0">
                <a:solidFill>
                  <a:srgbClr val="FF0000"/>
                </a:solidFill>
              </a:rPr>
              <a:t>map</a:t>
            </a:r>
            <a:r>
              <a:rPr lang="de-DE" dirty="0" smtClean="0"/>
              <a:t>" style="</a:t>
            </a:r>
            <a:r>
              <a:rPr lang="de-DE" dirty="0" err="1" smtClean="0"/>
              <a:t>height</a:t>
            </a:r>
            <a:r>
              <a:rPr lang="de-DE" dirty="0" smtClean="0"/>
              <a:t>: 354px; width:713px;"&gt;&lt;/div&gt;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833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Google Map JS URL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Requirement:</a:t>
            </a:r>
          </a:p>
          <a:p>
            <a:pPr lvl="1"/>
            <a:r>
              <a:rPr lang="en-US" dirty="0" smtClean="0"/>
              <a:t>JS &amp; Page is loaded before </a:t>
            </a:r>
            <a:r>
              <a:rPr lang="en-US" dirty="0" err="1" smtClean="0"/>
              <a:t>initmap</a:t>
            </a:r>
            <a:endParaRPr lang="en-US" dirty="0" smtClean="0"/>
          </a:p>
          <a:p>
            <a:r>
              <a:rPr lang="en-US" dirty="0" smtClean="0"/>
              <a:t>Facts</a:t>
            </a:r>
          </a:p>
          <a:p>
            <a:pPr lvl="1"/>
            <a:r>
              <a:rPr lang="en-US" dirty="0" err="1" smtClean="0"/>
              <a:t>window.load</a:t>
            </a:r>
            <a:r>
              <a:rPr lang="en-US" dirty="0" smtClean="0"/>
              <a:t>=</a:t>
            </a:r>
            <a:r>
              <a:rPr lang="en-US" dirty="0" err="1" smtClean="0"/>
              <a:t>initmap</a:t>
            </a:r>
            <a:r>
              <a:rPr lang="en-US" dirty="0" smtClean="0"/>
              <a:t>: calls </a:t>
            </a:r>
            <a:r>
              <a:rPr lang="en-US" dirty="0" err="1" smtClean="0"/>
              <a:t>initmap</a:t>
            </a:r>
            <a:r>
              <a:rPr lang="en-US" dirty="0" smtClean="0"/>
              <a:t> after page load</a:t>
            </a:r>
          </a:p>
          <a:p>
            <a:pPr lvl="1"/>
            <a:r>
              <a:rPr lang="en-US" dirty="0" smtClean="0"/>
              <a:t>callback=</a:t>
            </a:r>
            <a:r>
              <a:rPr lang="en-US" dirty="0" err="1" smtClean="0"/>
              <a:t>initmap</a:t>
            </a:r>
            <a:r>
              <a:rPr lang="en-US" dirty="0" smtClean="0"/>
              <a:t>: calls </a:t>
            </a:r>
            <a:r>
              <a:rPr lang="en-US" dirty="0" err="1" smtClean="0"/>
              <a:t>initmap</a:t>
            </a:r>
            <a:r>
              <a:rPr lang="en-US" dirty="0" smtClean="0"/>
              <a:t> after JS load</a:t>
            </a:r>
          </a:p>
          <a:p>
            <a:r>
              <a:rPr lang="en-US" dirty="0" smtClean="0"/>
              <a:t>Case 1: JS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err="1" smtClean="0">
                <a:sym typeface="Wingdings"/>
              </a:rPr>
              <a:t>pageinitmap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Option 1: &lt;script&gt; at top with </a:t>
            </a:r>
            <a:r>
              <a:rPr lang="en-US" dirty="0" err="1" smtClean="0">
                <a:sym typeface="Wingdings"/>
              </a:rPr>
              <a:t>window.load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Bad: &lt;script&gt; at top with callback</a:t>
            </a:r>
          </a:p>
          <a:p>
            <a:r>
              <a:rPr lang="is-IS" dirty="0" smtClean="0">
                <a:sym typeface="Wingdings"/>
              </a:rPr>
              <a:t>Case 2: page  JS  initmap</a:t>
            </a:r>
          </a:p>
          <a:p>
            <a:pPr lvl="1"/>
            <a:r>
              <a:rPr lang="is-IS" dirty="0" smtClean="0">
                <a:sym typeface="Wingdings"/>
              </a:rPr>
              <a:t>Option 1: &lt;script&gt; at bottom</a:t>
            </a:r>
          </a:p>
          <a:p>
            <a:pPr lvl="1"/>
            <a:r>
              <a:rPr lang="is-IS" dirty="0" smtClean="0">
                <a:sym typeface="Wingdings"/>
              </a:rPr>
              <a:t>Option 2: &lt;script...defer&gt; at top</a:t>
            </a:r>
          </a:p>
          <a:p>
            <a:r>
              <a:rPr lang="is-IS" dirty="0" smtClean="0">
                <a:sym typeface="Wingdings"/>
              </a:rPr>
              <a:t>Case 3: page &amp; JS (simultaneously)  initmap</a:t>
            </a:r>
          </a:p>
          <a:p>
            <a:pPr lvl="1"/>
            <a:r>
              <a:rPr lang="is-IS" dirty="0" smtClean="0">
                <a:sym typeface="Wingdings"/>
              </a:rPr>
              <a:t>&lt;script... </a:t>
            </a:r>
            <a:r>
              <a:rPr lang="is-IS" dirty="0" smtClean="0">
                <a:solidFill>
                  <a:srgbClr val="FF0000"/>
                </a:solidFill>
                <a:sym typeface="Wingdings"/>
              </a:rPr>
              <a:t>async defer</a:t>
            </a:r>
            <a:r>
              <a:rPr lang="is-IS" dirty="0" smtClean="0">
                <a:sym typeface="Wingdings"/>
              </a:rPr>
              <a:t>&gt; at top</a:t>
            </a:r>
          </a:p>
          <a:p>
            <a:pPr lvl="1"/>
            <a:r>
              <a:rPr lang="is-IS" dirty="0" smtClean="0">
                <a:sym typeface="Wingdings"/>
              </a:rPr>
              <a:t>Very Fast !!</a:t>
            </a:r>
          </a:p>
        </p:txBody>
      </p:sp>
    </p:spTree>
    <p:extLst>
      <p:ext uri="{BB962C8B-B14F-4D97-AF65-F5344CB8AC3E}">
        <p14:creationId xmlns:p14="http://schemas.microsoft.com/office/powerpoint/2010/main" val="245774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Versioning &amp; API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Which version to use?</a:t>
            </a:r>
          </a:p>
          <a:p>
            <a:pPr lvl="1"/>
            <a:r>
              <a:rPr lang="en-US" dirty="0" smtClean="0"/>
              <a:t>Release version: stable, v=3 (now 3.25)</a:t>
            </a:r>
          </a:p>
          <a:p>
            <a:pPr lvl="1"/>
            <a:r>
              <a:rPr lang="en-US" dirty="0" smtClean="0"/>
              <a:t>Experiment version: latest, v=3.exp (now 3.26)</a:t>
            </a:r>
          </a:p>
          <a:p>
            <a:pPr lvl="1"/>
            <a:r>
              <a:rPr lang="en-US" dirty="0" smtClean="0"/>
              <a:t>Frozen version: previous release, v=3.24</a:t>
            </a:r>
          </a:p>
          <a:p>
            <a:r>
              <a:rPr lang="en-US" dirty="0" smtClean="0"/>
              <a:t>Standard: No version specified </a:t>
            </a:r>
            <a:r>
              <a:rPr lang="en-US" dirty="0" smtClean="0">
                <a:sym typeface="Wingdings"/>
              </a:rPr>
              <a:t> experiment</a:t>
            </a:r>
          </a:p>
          <a:p>
            <a:r>
              <a:rPr lang="en-US" dirty="0" smtClean="0">
                <a:sym typeface="Wingdings"/>
              </a:rPr>
              <a:t>Premium: No version specified  release</a:t>
            </a:r>
          </a:p>
          <a:p>
            <a:r>
              <a:rPr lang="en-US" dirty="0" smtClean="0">
                <a:sym typeface="Wingdings"/>
              </a:rPr>
              <a:t>From version 3, API key is not required</a:t>
            </a:r>
          </a:p>
          <a:p>
            <a:pPr lvl="1"/>
            <a:r>
              <a:rPr lang="en-US" dirty="0" smtClean="0">
                <a:sym typeface="Wingdings"/>
              </a:rPr>
              <a:t>Without key, considered standard</a:t>
            </a:r>
          </a:p>
          <a:p>
            <a:r>
              <a:rPr lang="en-US" dirty="0" smtClean="0">
                <a:sym typeface="Wingdings"/>
              </a:rPr>
              <a:t>Why API Key?</a:t>
            </a:r>
          </a:p>
          <a:p>
            <a:pPr lvl="1"/>
            <a:r>
              <a:rPr lang="en-US" dirty="0" smtClean="0">
                <a:sym typeface="Wingdings"/>
              </a:rPr>
              <a:t>Services: usage statistics, free 25K/24h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895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 Google Map JS API Key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Go to </a:t>
            </a:r>
            <a:r>
              <a:rPr lang="en-US" dirty="0" smtClean="0">
                <a:hlinkClick r:id="rId2"/>
              </a:rPr>
              <a:t>https://code.google.com/apis/console</a:t>
            </a:r>
            <a:endParaRPr lang="en-US" dirty="0" smtClean="0"/>
          </a:p>
          <a:p>
            <a:r>
              <a:rPr lang="en-US" dirty="0" smtClean="0"/>
              <a:t>Log in using </a:t>
            </a:r>
            <a:r>
              <a:rPr lang="en-US" dirty="0" err="1" smtClean="0"/>
              <a:t>google</a:t>
            </a:r>
            <a:r>
              <a:rPr lang="en-US" dirty="0" smtClean="0"/>
              <a:t> account</a:t>
            </a:r>
          </a:p>
          <a:p>
            <a:r>
              <a:rPr lang="en-US" dirty="0" smtClean="0"/>
              <a:t>Choose Google Map </a:t>
            </a:r>
            <a:r>
              <a:rPr lang="en-US" dirty="0" err="1" smtClean="0"/>
              <a:t>Javascript</a:t>
            </a:r>
            <a:r>
              <a:rPr lang="en-US" dirty="0" smtClean="0"/>
              <a:t> API</a:t>
            </a:r>
          </a:p>
          <a:p>
            <a:r>
              <a:rPr lang="en-US" dirty="0" smtClean="0"/>
              <a:t>Create a project </a:t>
            </a:r>
          </a:p>
          <a:p>
            <a:r>
              <a:rPr lang="en-US" dirty="0" smtClean="0"/>
              <a:t>Enable Google Map </a:t>
            </a:r>
            <a:r>
              <a:rPr lang="en-US" dirty="0" err="1" smtClean="0"/>
              <a:t>Javascript</a:t>
            </a:r>
            <a:r>
              <a:rPr lang="en-US" dirty="0" smtClean="0"/>
              <a:t> API for the project</a:t>
            </a:r>
          </a:p>
          <a:p>
            <a:r>
              <a:rPr lang="en-US" dirty="0" smtClean="0"/>
              <a:t>Go to Credentials</a:t>
            </a:r>
          </a:p>
          <a:p>
            <a:r>
              <a:rPr lang="en-US" dirty="0" smtClean="0"/>
              <a:t>Click “What credentials so I need” button</a:t>
            </a:r>
          </a:p>
          <a:p>
            <a:r>
              <a:rPr lang="en-US" dirty="0" smtClean="0"/>
              <a:t>Get the API Key</a:t>
            </a:r>
          </a:p>
        </p:txBody>
      </p:sp>
    </p:spTree>
    <p:extLst>
      <p:ext uri="{BB962C8B-B14F-4D97-AF65-F5344CB8AC3E}">
        <p14:creationId xmlns:p14="http://schemas.microsoft.com/office/powerpoint/2010/main" val="4088823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type definition?</a:t>
            </a:r>
          </a:p>
          <a:p>
            <a:pPr lvl="1"/>
            <a:r>
              <a:rPr lang="en-US" dirty="0" err="1" smtClean="0"/>
              <a:t>Javascript</a:t>
            </a:r>
            <a:r>
              <a:rPr lang="en-US" dirty="0" smtClean="0"/>
              <a:t> libraries don’t have type information</a:t>
            </a:r>
          </a:p>
          <a:p>
            <a:pPr lvl="1"/>
            <a:r>
              <a:rPr lang="en-US" dirty="0" smtClean="0"/>
              <a:t>To use JS libraries with typescripts, we need type information for variables in JS libraries</a:t>
            </a:r>
          </a:p>
          <a:p>
            <a:r>
              <a:rPr lang="en-US" dirty="0" smtClean="0"/>
              <a:t>Install type definitions for Google Maps JS API</a:t>
            </a:r>
          </a:p>
          <a:p>
            <a:pPr lvl="1"/>
            <a:r>
              <a:rPr lang="en-US" dirty="0" err="1" smtClean="0"/>
              <a:t>npm</a:t>
            </a:r>
            <a:r>
              <a:rPr lang="en-US" dirty="0" smtClean="0"/>
              <a:t> install –g </a:t>
            </a:r>
            <a:r>
              <a:rPr lang="en-US" dirty="0" err="1" smtClean="0"/>
              <a:t>typings</a:t>
            </a:r>
            <a:endParaRPr lang="en-US" dirty="0" smtClean="0"/>
          </a:p>
          <a:p>
            <a:pPr lvl="1"/>
            <a:r>
              <a:rPr lang="en-US" dirty="0" err="1" smtClean="0"/>
              <a:t>typings</a:t>
            </a:r>
            <a:r>
              <a:rPr lang="en-US" dirty="0" smtClean="0"/>
              <a:t> search maps</a:t>
            </a:r>
          </a:p>
          <a:p>
            <a:pPr lvl="1"/>
            <a:r>
              <a:rPr lang="en-US" dirty="0" err="1"/>
              <a:t>typings</a:t>
            </a:r>
            <a:r>
              <a:rPr lang="en-US" dirty="0"/>
              <a:t> install </a:t>
            </a:r>
            <a:r>
              <a:rPr lang="en-US" dirty="0" err="1"/>
              <a:t>dt~google.maps</a:t>
            </a:r>
            <a:r>
              <a:rPr lang="en-US" dirty="0"/>
              <a:t> --global --save</a:t>
            </a:r>
          </a:p>
        </p:txBody>
      </p:sp>
    </p:spTree>
    <p:extLst>
      <p:ext uri="{BB962C8B-B14F-4D97-AF65-F5344CB8AC3E}">
        <p14:creationId xmlns:p14="http://schemas.microsoft.com/office/powerpoint/2010/main" val="10827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Ionic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home.html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&lt;div #map id="map"&gt;&lt;/div&gt;</a:t>
            </a:r>
          </a:p>
          <a:p>
            <a:r>
              <a:rPr lang="en-US" dirty="0" err="1" smtClean="0"/>
              <a:t>home.scss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 #map {</a:t>
            </a:r>
          </a:p>
          <a:p>
            <a:pPr marL="457200" lvl="1" indent="0">
              <a:buNone/>
            </a:pPr>
            <a:r>
              <a:rPr lang="en-US" dirty="0" smtClean="0"/>
              <a:t>    width: 100%;</a:t>
            </a:r>
          </a:p>
          <a:p>
            <a:pPr marL="457200" lvl="1" indent="0">
              <a:buNone/>
            </a:pPr>
            <a:r>
              <a:rPr lang="en-US" dirty="0" smtClean="0"/>
              <a:t>    height: 100%;</a:t>
            </a:r>
          </a:p>
          <a:p>
            <a:pPr marL="457200" lvl="1" indent="0">
              <a:buNone/>
            </a:pPr>
            <a:r>
              <a:rPr lang="en-US" dirty="0" smtClean="0"/>
              <a:t>  }</a:t>
            </a:r>
          </a:p>
          <a:p>
            <a:r>
              <a:rPr lang="en-US" dirty="0" err="1" smtClean="0"/>
              <a:t>home.ts</a:t>
            </a:r>
            <a:r>
              <a:rPr lang="en-US" dirty="0" smtClean="0"/>
              <a:t>	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ionViewDidEnter</a:t>
            </a:r>
            <a:r>
              <a:rPr lang="en-US" dirty="0" smtClean="0"/>
              <a:t>(){</a:t>
            </a:r>
          </a:p>
          <a:p>
            <a:pPr marL="457200" lvl="1" indent="0">
              <a:buNone/>
            </a:pPr>
            <a:r>
              <a:rPr lang="de-DE" dirty="0" smtClean="0"/>
              <a:t>	</a:t>
            </a:r>
            <a:r>
              <a:rPr lang="de-DE" dirty="0" err="1" smtClean="0"/>
              <a:t>new</a:t>
            </a:r>
            <a:r>
              <a:rPr lang="de-DE" dirty="0" smtClean="0"/>
              <a:t> </a:t>
            </a:r>
            <a:r>
              <a:rPr lang="de-DE" dirty="0" err="1" smtClean="0"/>
              <a:t>google.maps.Map</a:t>
            </a:r>
            <a:r>
              <a:rPr lang="de-DE" dirty="0" smtClean="0"/>
              <a:t>(</a:t>
            </a:r>
            <a:r>
              <a:rPr lang="de-DE" dirty="0" err="1" smtClean="0"/>
              <a:t>document.getElementById</a:t>
            </a:r>
            <a:r>
              <a:rPr lang="de-DE" dirty="0" smtClean="0"/>
              <a:t>( '</a:t>
            </a:r>
            <a:r>
              <a:rPr lang="de-DE" dirty="0" err="1" smtClean="0">
                <a:solidFill>
                  <a:srgbClr val="FF0000"/>
                </a:solidFill>
              </a:rPr>
              <a:t>map</a:t>
            </a:r>
            <a:r>
              <a:rPr lang="de-DE" dirty="0" smtClean="0"/>
              <a:t>'),</a:t>
            </a:r>
          </a:p>
          <a:p>
            <a:pPr marL="457200" lvl="1" indent="0">
              <a:buNone/>
            </a:pPr>
            <a:r>
              <a:rPr lang="de-DE" dirty="0" smtClean="0"/>
              <a:t>                                { zoom:10,</a:t>
            </a:r>
          </a:p>
          <a:p>
            <a:pPr marL="457200" lvl="1" indent="0">
              <a:buNone/>
            </a:pPr>
            <a:r>
              <a:rPr lang="de-DE" dirty="0" smtClean="0"/>
              <a:t>                                  </a:t>
            </a:r>
            <a:r>
              <a:rPr lang="de-DE" dirty="0" err="1" smtClean="0"/>
              <a:t>center</a:t>
            </a:r>
            <a:r>
              <a:rPr lang="de-DE" dirty="0" smtClean="0"/>
              <a:t>: {lat:37.2, </a:t>
            </a:r>
            <a:r>
              <a:rPr lang="de-DE" dirty="0" err="1" smtClean="0"/>
              <a:t>lng</a:t>
            </a:r>
            <a:r>
              <a:rPr lang="de-DE" dirty="0" smtClean="0"/>
              <a:t>: 127},</a:t>
            </a:r>
          </a:p>
          <a:p>
            <a:pPr marL="457200" lvl="1" indent="0">
              <a:buNone/>
            </a:pPr>
            <a:r>
              <a:rPr lang="de-DE" dirty="0" smtClean="0"/>
              <a:t>                                  </a:t>
            </a:r>
            <a:r>
              <a:rPr lang="de-DE" dirty="0" err="1" smtClean="0"/>
              <a:t>mapTypeId</a:t>
            </a:r>
            <a:r>
              <a:rPr lang="de-DE" dirty="0" smtClean="0"/>
              <a:t>: </a:t>
            </a:r>
            <a:r>
              <a:rPr lang="de-DE" dirty="0" err="1" smtClean="0"/>
              <a:t>google.maps.MapTypeId.ROADMAP</a:t>
            </a:r>
            <a:r>
              <a:rPr lang="de-DE" dirty="0" smtClean="0"/>
              <a:t> } );</a:t>
            </a:r>
          </a:p>
          <a:p>
            <a:pPr marL="457200" lvl="1" indent="0">
              <a:buNone/>
            </a:pPr>
            <a:r>
              <a:rPr lang="de-DE" dirty="0"/>
              <a:t>}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02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595</Words>
  <Application>Microsoft Macintosh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Ionic 2 Google Map</vt:lpstr>
      <vt:lpstr>HW 7: home.html</vt:lpstr>
      <vt:lpstr>Two ways for Google Map</vt:lpstr>
      <vt:lpstr>Google Map JS API Quickstart</vt:lpstr>
      <vt:lpstr>Understanding Google Map JS URL</vt:lpstr>
      <vt:lpstr>Versioning &amp; API Key</vt:lpstr>
      <vt:lpstr>Get Google Map JS API Key</vt:lpstr>
      <vt:lpstr>Type Definitions</vt:lpstr>
      <vt:lpstr>Ionic 2</vt:lpstr>
      <vt:lpstr>Ionic 2 with Map Component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99</cp:revision>
  <dcterms:created xsi:type="dcterms:W3CDTF">2016-10-18T04:59:26Z</dcterms:created>
  <dcterms:modified xsi:type="dcterms:W3CDTF">2016-10-19T04:23:22Z</dcterms:modified>
</cp:coreProperties>
</file>