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3B67-2CEB-46B7-8244-D74882AEDBE3}" type="datetimeFigureOut">
              <a:rPr lang="ko-KR" altLang="en-US" smtClean="0"/>
              <a:pPr/>
              <a:t>6/9/2014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0C9C-F510-4149-884C-8DD9A27D8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0C9C-F510-4149-884C-8DD9A27D815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0C9C-F510-4149-884C-8DD9A27D815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 </a:t>
            </a:r>
            <a:r>
              <a:rPr lang="en-US" altLang="ko-KR" b="1" dirty="0" smtClean="0"/>
              <a:t>Wireless Sensor Network: A Promising Approach for Distributed Sensing Tasks 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Extension for dynamic movements of targets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sensor node detects a  target has moved out of its sensing </a:t>
            </a:r>
            <a:r>
              <a:rPr lang="en-US" altLang="ko-KR" dirty="0" smtClean="0"/>
              <a:t>range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  sensor node detects a target has entered into its sensing </a:t>
            </a:r>
            <a:r>
              <a:rPr lang="en-US" altLang="ko-KR" dirty="0" smtClean="0"/>
              <a:t>range. 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Applications of Wireless Sensor Network </a:t>
            </a:r>
            <a:endParaRPr lang="ko-KR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4843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4000" b="1" dirty="0" smtClean="0"/>
              <a:t>Sensing task assignment via sensor selection for maximum target coverage in WSNs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Energy consumption model of sensing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Signal sampling</a:t>
            </a:r>
          </a:p>
          <a:p>
            <a:r>
              <a:rPr lang="en-US" altLang="ko-KR" dirty="0" smtClean="0"/>
              <a:t>conversion of physical signals to electrical ones</a:t>
            </a:r>
          </a:p>
          <a:p>
            <a:r>
              <a:rPr lang="en-US" altLang="ko-KR" dirty="0" smtClean="0"/>
              <a:t>analog to digital conversion and </a:t>
            </a:r>
          </a:p>
          <a:p>
            <a:r>
              <a:rPr lang="en-US" altLang="ko-KR" dirty="0" smtClean="0"/>
              <a:t>spectrum analyzer operating on A/D outputs.</a:t>
            </a:r>
          </a:p>
          <a:p>
            <a:r>
              <a:rPr lang="en-US" altLang="ko-KR" dirty="0" smtClean="0"/>
              <a:t>affecting parameters: </a:t>
            </a:r>
          </a:p>
          <a:p>
            <a:pPr lvl="1"/>
            <a:r>
              <a:rPr lang="en-US" altLang="ko-KR" dirty="0" smtClean="0"/>
              <a:t>the distance between a sensor and target with a quadratic relation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e</a:t>
            </a:r>
            <a:r>
              <a:rPr lang="en-US" altLang="ko-KR" b="1" baseline="-25000" dirty="0" err="1" smtClean="0"/>
              <a:t>s</a:t>
            </a:r>
            <a:r>
              <a:rPr lang="en-US" altLang="ko-KR" b="1" dirty="0" smtClean="0"/>
              <a:t>=Theta(r</a:t>
            </a:r>
            <a:r>
              <a:rPr lang="en-US" altLang="ko-KR" b="1" baseline="-25000" dirty="0" smtClean="0"/>
              <a:t>s</a:t>
            </a:r>
            <a:r>
              <a:rPr lang="en-US" altLang="ko-KR" b="1" baseline="30000" dirty="0" smtClean="0"/>
              <a:t>2</a:t>
            </a:r>
            <a:r>
              <a:rPr lang="en-US" altLang="ko-KR" b="1" dirty="0" smtClean="0"/>
              <a:t>)) </a:t>
            </a:r>
          </a:p>
          <a:p>
            <a:pPr lvl="1"/>
            <a:r>
              <a:rPr lang="en-US" altLang="ko-KR" dirty="0" smtClean="0"/>
              <a:t>the number of covered targets  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 assignment and sensor selection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Sensing task as an optimization problem</a:t>
            </a:r>
          </a:p>
          <a:p>
            <a:pPr lvl="1"/>
            <a:r>
              <a:rPr lang="en-US" altLang="ko-KR" dirty="0" smtClean="0"/>
              <a:t>attempt to find near optimal solutions</a:t>
            </a:r>
          </a:p>
          <a:p>
            <a:pPr lvl="1"/>
            <a:r>
              <a:rPr lang="en-US" altLang="ko-KR" dirty="0" smtClean="0"/>
              <a:t>Nodes which are out of range will be turned off. 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Assumptions and problem formulation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53292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0"/>
            <a:ext cx="8165306" cy="10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Distributed algorithms for NUM-CS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6337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Distributed algorithms for NUM-CS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8674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Set </a:t>
            </a:r>
            <a:r>
              <a:rPr lang="en-US" altLang="ko-KR" dirty="0" err="1" smtClean="0"/>
              <a:t>x</a:t>
            </a:r>
            <a:r>
              <a:rPr lang="en-US" altLang="ko-KR" baseline="-25000" dirty="0" err="1" smtClean="0"/>
              <a:t>s</a:t>
            </a:r>
            <a:r>
              <a:rPr lang="en-US" altLang="ko-KR" dirty="0" smtClean="0"/>
              <a:t> </a:t>
            </a:r>
            <a:r>
              <a:rPr lang="en-US" altLang="ko-KR" dirty="0" smtClean="0"/>
              <a:t>= 0 </a:t>
            </a:r>
          </a:p>
          <a:p>
            <a:r>
              <a:rPr lang="en-US" altLang="ko-KR" dirty="0" smtClean="0"/>
              <a:t>Send sleep state and DHDPKT to neighbors </a:t>
            </a:r>
          </a:p>
          <a:p>
            <a:r>
              <a:rPr lang="en-US" altLang="ko-KR" dirty="0" smtClean="0"/>
              <a:t>Break 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6002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2. </a:t>
            </a:r>
            <a:endParaRPr lang="en-US" altLang="ko-KR" dirty="0" smtClean="0"/>
          </a:p>
          <a:p>
            <a:pPr algn="just"/>
            <a:r>
              <a:rPr lang="en-US" altLang="ko-KR" dirty="0" smtClean="0"/>
              <a:t>Upon receiving a DHDPKT from any neighbor node</a:t>
            </a:r>
            <a:r>
              <a:rPr lang="en-US" altLang="ko-KR" dirty="0" smtClean="0"/>
              <a:t>: </a:t>
            </a:r>
            <a:endParaRPr lang="en-US" altLang="ko-KR" dirty="0" smtClean="0"/>
          </a:p>
          <a:p>
            <a:r>
              <a:rPr lang="en-US" altLang="ko-KR" dirty="0" smtClean="0"/>
              <a:t>	</a:t>
            </a:r>
            <a:r>
              <a:rPr lang="en-US" altLang="ko-KR" dirty="0" smtClean="0"/>
              <a:t>Update the corresponding 	entry in the neighbor table 	containing the list of 	covered targets of 	neighbor nodes 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163</Words>
  <Application>Microsoft Office PowerPoint</Application>
  <PresentationFormat>On-screen Show (4:3)</PresentationFormat>
  <Paragraphs>29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Wireless Sensor Network: A Promising Approach for Distributed Sensing Tasks </vt:lpstr>
      <vt:lpstr>Applications of Wireless Sensor Network </vt:lpstr>
      <vt:lpstr>Slide 3</vt:lpstr>
      <vt:lpstr>Energy consumption model of sensing </vt:lpstr>
      <vt:lpstr>Task assignment and sensor selection </vt:lpstr>
      <vt:lpstr>Assumptions and problem formulation </vt:lpstr>
      <vt:lpstr>Slide 7</vt:lpstr>
      <vt:lpstr>Distributed algorithms for NUM-CS </vt:lpstr>
      <vt:lpstr>Distributed algorithms for NUM-CS </vt:lpstr>
      <vt:lpstr>Extension for dynamic movements of targets 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Wireless Sensor Network: A Promising Approach for Distributed Sensing Tasks </dc:title>
  <dc:creator>Administrator</dc:creator>
  <cp:lastModifiedBy>Registered User</cp:lastModifiedBy>
  <cp:revision>28</cp:revision>
  <dcterms:created xsi:type="dcterms:W3CDTF">2006-08-16T00:00:00Z</dcterms:created>
  <dcterms:modified xsi:type="dcterms:W3CDTF">2014-06-09T00:35:32Z</dcterms:modified>
</cp:coreProperties>
</file>