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19536-976A-40EC-8DAC-80F284E2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5BCD80-5228-4C84-8B39-8C7040FD2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094BA-2174-425E-9F57-067BDFDD492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00CF18-585F-4004-A9A2-777126371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55583B-3E0B-4939-9825-C33841778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1946-D67B-46EA-8308-B950D8B45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1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4475C7-22AE-4B4B-9203-F3FD46E1A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417C8-EB23-425E-BA6A-57F5618CC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57DD4-CE2B-4A6C-8F9B-952A405B1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094BA-2174-425E-9F57-067BDFDD492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1D5A2-0266-477E-8499-BB6121CD75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32E24-8B5B-4FCA-BE8A-7B3FA9333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E1946-D67B-46EA-8308-B950D8B45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6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46702A1-7601-4B9C-81D7-61119472C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Public key, Private key and Bitcoin address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3DCD71-BFE4-45CA-8DD8-4CAB1157FD8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2E5A7ECE-4FF6-4D0E-ABCC-F84E97A1F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Bitcoin keys</a:t>
            </a:r>
            <a:br>
              <a:rPr lang="en-US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575266-3F97-417C-B60F-14EA98C5754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437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222AB42-4BA5-424E-B6E9-2CCF36260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201ED0-C5EB-4B67-A5EC-2F390818268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623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1B3A4E1A-01B0-4A93-867C-D10E9790D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Spending bitcoin </a:t>
            </a:r>
            <a:br>
              <a:rPr lang="en-US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32D07C-BBC9-4129-981E-64EC87B082C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1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75C4B4F-790F-4A2D-ADED-0EDB3D944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9BF53F-D716-42E6-B873-4CCDA7F98C1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68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Public key, Private key and Bitcoin address</vt:lpstr>
      <vt:lpstr>Bitcoin keys </vt:lpstr>
      <vt:lpstr>PowerPoint Presentation</vt:lpstr>
      <vt:lpstr>Spending bitcoin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key, Private key and Bitcoin address</dc:title>
  <dc:creator>zhong zhang</dc:creator>
  <cp:lastModifiedBy>zhong zhang</cp:lastModifiedBy>
  <cp:revision>1</cp:revision>
  <dcterms:created xsi:type="dcterms:W3CDTF">2018-04-25T04:59:07Z</dcterms:created>
  <dcterms:modified xsi:type="dcterms:W3CDTF">2018-04-25T04:59:07Z</dcterms:modified>
</cp:coreProperties>
</file>