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65" r:id="rId3"/>
    <p:sldId id="259" r:id="rId4"/>
    <p:sldId id="266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9FA"/>
    <a:srgbClr val="F8FDFE"/>
    <a:srgbClr val="F1FCFD"/>
    <a:srgbClr val="F9FDF1"/>
    <a:srgbClr val="F5FBF3"/>
    <a:srgbClr val="ABD090"/>
    <a:srgbClr val="CCBC94"/>
    <a:srgbClr val="FBF9F3"/>
    <a:srgbClr val="FFE4B3"/>
    <a:srgbClr val="F8F6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3785" autoAdjust="0"/>
  </p:normalViewPr>
  <p:slideViewPr>
    <p:cSldViewPr>
      <p:cViewPr varScale="1">
        <p:scale>
          <a:sx n="43" d="100"/>
          <a:sy n="43" d="100"/>
        </p:scale>
        <p:origin x="-19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8265C2-1DEB-4855-BC25-DAC6CEA377C9}" type="datetimeFigureOut">
              <a:rPr lang="en-US" smtClean="0"/>
              <a:t>7/17/2012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5FBF37-725A-487D-BF38-52BAF013B1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32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FBF37-725A-487D-BF38-52BAF013B17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663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FBF37-725A-487D-BF38-52BAF013B17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104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FBF37-725A-487D-BF38-52BAF013B17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629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FBF37-725A-487D-BF38-52BAF013B17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20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B669-36BF-4296-8B70-F832829C725C}" type="datetimeFigureOut">
              <a:rPr lang="en-US" smtClean="0"/>
              <a:t>7/17/2012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B88F-CAF7-4E89-A034-C28488765D4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B669-36BF-4296-8B70-F832829C725C}" type="datetimeFigureOut">
              <a:rPr lang="en-US" smtClean="0"/>
              <a:t>7/17/2012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B88F-CAF7-4E89-A034-C28488765D4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B669-36BF-4296-8B70-F832829C725C}" type="datetimeFigureOut">
              <a:rPr lang="en-US" smtClean="0"/>
              <a:t>7/17/2012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B88F-CAF7-4E89-A034-C28488765D4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B669-36BF-4296-8B70-F832829C725C}" type="datetimeFigureOut">
              <a:rPr lang="en-US" smtClean="0"/>
              <a:t>7/17/2012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B88F-CAF7-4E89-A034-C28488765D4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B669-36BF-4296-8B70-F832829C725C}" type="datetimeFigureOut">
              <a:rPr lang="en-US" smtClean="0"/>
              <a:t>7/17/2012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B88F-CAF7-4E89-A034-C28488765D4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B669-36BF-4296-8B70-F832829C725C}" type="datetimeFigureOut">
              <a:rPr lang="en-US" smtClean="0"/>
              <a:t>7/17/2012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B88F-CAF7-4E89-A034-C28488765D4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B669-36BF-4296-8B70-F832829C725C}" type="datetimeFigureOut">
              <a:rPr lang="en-US" smtClean="0"/>
              <a:t>7/17/2012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B88F-CAF7-4E89-A034-C28488765D4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B669-36BF-4296-8B70-F832829C725C}" type="datetimeFigureOut">
              <a:rPr lang="en-US" smtClean="0"/>
              <a:t>7/17/2012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B88F-CAF7-4E89-A034-C28488765D4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B669-36BF-4296-8B70-F832829C725C}" type="datetimeFigureOut">
              <a:rPr lang="en-US" smtClean="0"/>
              <a:t>7/17/2012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B88F-CAF7-4E89-A034-C28488765D4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B669-36BF-4296-8B70-F832829C725C}" type="datetimeFigureOut">
              <a:rPr lang="en-US" smtClean="0"/>
              <a:t>7/17/2012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B88F-CAF7-4E89-A034-C28488765D4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B669-36BF-4296-8B70-F832829C725C}" type="datetimeFigureOut">
              <a:rPr lang="en-US" smtClean="0"/>
              <a:t>7/17/2012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B88F-CAF7-4E89-A034-C28488765D4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1FCFD"/>
            </a:gs>
            <a:gs pos="49000">
              <a:srgbClr val="F0F9FA"/>
            </a:gs>
            <a:gs pos="100000">
              <a:srgbClr val="F8FDFE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FDFB669-36BF-4296-8B70-F832829C725C}" type="datetimeFigureOut">
              <a:rPr lang="en-US" smtClean="0"/>
              <a:t>7/17/2012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BF3B88F-CAF7-4E89-A034-C28488765D44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ktex.org/2.9/setu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Comparison_of_TeX_edito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/>
              <a:t>Introduction to LATEX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NGUYEN THI THANH NHA</a:t>
            </a:r>
          </a:p>
          <a:p>
            <a:r>
              <a:rPr lang="en-US" dirty="0" smtClean="0"/>
              <a:t>HMCL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8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LaTeX</a:t>
            </a:r>
            <a:endParaRPr lang="en-US" dirty="0" smtClean="0"/>
          </a:p>
          <a:p>
            <a:r>
              <a:rPr lang="en-US" dirty="0"/>
              <a:t>Why </a:t>
            </a:r>
            <a:r>
              <a:rPr lang="en-US" dirty="0" err="1"/>
              <a:t>LaTeX</a:t>
            </a:r>
            <a:endParaRPr lang="en-US" dirty="0" smtClean="0"/>
          </a:p>
          <a:p>
            <a:r>
              <a:rPr lang="en-US" dirty="0" smtClean="0"/>
              <a:t>How to install </a:t>
            </a:r>
            <a:r>
              <a:rPr lang="en-US" dirty="0" err="1"/>
              <a:t>LaTeX</a:t>
            </a:r>
            <a:r>
              <a:rPr lang="en-US" dirty="0"/>
              <a:t> </a:t>
            </a:r>
            <a:r>
              <a:rPr lang="en-US" dirty="0" smtClean="0"/>
              <a:t>in Windows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7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/>
              <a:t>is </a:t>
            </a:r>
            <a:r>
              <a:rPr lang="en-US" dirty="0" err="1"/>
              <a:t>LaTeX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Tex</a:t>
            </a:r>
            <a:r>
              <a:rPr lang="en-US" dirty="0"/>
              <a:t>: </a:t>
            </a:r>
            <a:endParaRPr lang="en-US" dirty="0" smtClean="0"/>
          </a:p>
          <a:p>
            <a:pPr lvl="1"/>
            <a:r>
              <a:rPr lang="en-US" dirty="0" smtClean="0"/>
              <a:t>Markup language, like HTML.</a:t>
            </a:r>
          </a:p>
          <a:p>
            <a:pPr lvl="1"/>
            <a:r>
              <a:rPr lang="en-US" dirty="0" smtClean="0"/>
              <a:t>Created </a:t>
            </a:r>
            <a:r>
              <a:rPr lang="en-US" dirty="0"/>
              <a:t>by Donald </a:t>
            </a:r>
            <a:r>
              <a:rPr lang="en-US" dirty="0" smtClean="0"/>
              <a:t>Knuth </a:t>
            </a:r>
            <a:r>
              <a:rPr lang="en-US" dirty="0"/>
              <a:t>in </a:t>
            </a:r>
            <a:r>
              <a:rPr lang="en-US" dirty="0" smtClean="0"/>
              <a:t>1977.</a:t>
            </a:r>
          </a:p>
          <a:p>
            <a:r>
              <a:rPr lang="en-US" dirty="0" err="1" smtClean="0"/>
              <a:t>LaTeX</a:t>
            </a:r>
            <a:r>
              <a:rPr lang="en-US" dirty="0"/>
              <a:t>: </a:t>
            </a:r>
            <a:endParaRPr lang="en-US" dirty="0" smtClean="0"/>
          </a:p>
          <a:p>
            <a:pPr lvl="1"/>
            <a:r>
              <a:rPr lang="en-US" dirty="0" smtClean="0"/>
              <a:t>Document </a:t>
            </a:r>
            <a:r>
              <a:rPr lang="en-US" dirty="0"/>
              <a:t>preparation </a:t>
            </a:r>
            <a:r>
              <a:rPr lang="en-US" dirty="0" smtClean="0"/>
              <a:t>system </a:t>
            </a:r>
            <a:r>
              <a:rPr lang="en-US" dirty="0"/>
              <a:t>based on </a:t>
            </a:r>
            <a:r>
              <a:rPr lang="en-US" dirty="0" err="1"/>
              <a:t>TeX</a:t>
            </a:r>
            <a:r>
              <a:rPr lang="en-US" dirty="0"/>
              <a:t> consisting of collections of pre-built macros for text </a:t>
            </a:r>
            <a:r>
              <a:rPr lang="en-US" dirty="0" smtClean="0"/>
              <a:t>formatting.</a:t>
            </a:r>
          </a:p>
          <a:p>
            <a:pPr lvl="1"/>
            <a:r>
              <a:rPr lang="en-US" dirty="0" smtClean="0"/>
              <a:t>Created </a:t>
            </a:r>
            <a:r>
              <a:rPr lang="en-US" dirty="0"/>
              <a:t>by Leslie </a:t>
            </a:r>
            <a:r>
              <a:rPr lang="en-US" dirty="0" err="1" smtClean="0"/>
              <a:t>Lamport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Word origin:</a:t>
            </a:r>
          </a:p>
          <a:p>
            <a:pPr lvl="1"/>
            <a:r>
              <a:rPr lang="en-US" dirty="0"/>
              <a:t>"</a:t>
            </a:r>
            <a:r>
              <a:rPr lang="en-US" dirty="0" smtClean="0"/>
              <a:t>TEX</a:t>
            </a:r>
            <a:r>
              <a:rPr lang="en-US" dirty="0"/>
              <a:t>“: Greek </a:t>
            </a:r>
            <a:r>
              <a:rPr lang="en-US" dirty="0" smtClean="0"/>
              <a:t>tau (T), epsilon (E) </a:t>
            </a:r>
            <a:r>
              <a:rPr lang="en-US" dirty="0"/>
              <a:t>and </a:t>
            </a:r>
            <a:r>
              <a:rPr lang="en-US" dirty="0" smtClean="0"/>
              <a:t>chi (X) -&gt; technical, technique,....	</a:t>
            </a:r>
          </a:p>
          <a:p>
            <a:pPr lvl="1"/>
            <a:r>
              <a:rPr lang="en-US" dirty="0" smtClean="0"/>
              <a:t>“La” : </a:t>
            </a:r>
            <a:r>
              <a:rPr lang="en-US" dirty="0"/>
              <a:t>Leslie </a:t>
            </a:r>
            <a:r>
              <a:rPr lang="en-US" b="1" dirty="0" err="1" smtClean="0"/>
              <a:t>La</a:t>
            </a:r>
            <a:r>
              <a:rPr lang="en-US" dirty="0" err="1" smtClean="0"/>
              <a:t>mport</a:t>
            </a:r>
            <a:r>
              <a:rPr lang="en-US" dirty="0" smtClean="0"/>
              <a:t> built “</a:t>
            </a:r>
            <a:r>
              <a:rPr lang="en-US" dirty="0" err="1" smtClean="0"/>
              <a:t>LaTeX</a:t>
            </a:r>
            <a:r>
              <a:rPr lang="en-US" dirty="0" smtClean="0"/>
              <a:t>”</a:t>
            </a:r>
          </a:p>
          <a:p>
            <a:pPr marL="457200" indent="-457200"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9555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 err="1"/>
              <a:t>LaTeX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Separate </a:t>
            </a:r>
            <a:r>
              <a:rPr lang="en-US" dirty="0"/>
              <a:t>of content and </a:t>
            </a:r>
            <a:r>
              <a:rPr lang="en-US" dirty="0" smtClean="0"/>
              <a:t>style</a:t>
            </a:r>
          </a:p>
          <a:p>
            <a:pPr lvl="1"/>
            <a:r>
              <a:rPr lang="en-US" dirty="0" smtClean="0"/>
              <a:t>Use </a:t>
            </a:r>
            <a:r>
              <a:rPr lang="en-US" dirty="0"/>
              <a:t>a </a:t>
            </a:r>
            <a:r>
              <a:rPr lang="en-US" i="1" dirty="0"/>
              <a:t>document </a:t>
            </a:r>
            <a:r>
              <a:rPr lang="en-US" i="1" dirty="0" smtClean="0"/>
              <a:t>style</a:t>
            </a:r>
            <a:r>
              <a:rPr lang="en-US" dirty="0" smtClean="0"/>
              <a:t>.</a:t>
            </a:r>
          </a:p>
          <a:p>
            <a:r>
              <a:rPr lang="en-US" dirty="0"/>
              <a:t>It’s </a:t>
            </a:r>
            <a:r>
              <a:rPr lang="en-US" dirty="0" smtClean="0"/>
              <a:t>FREE</a:t>
            </a:r>
          </a:p>
          <a:p>
            <a:r>
              <a:rPr lang="en-US" dirty="0" smtClean="0"/>
              <a:t>High </a:t>
            </a:r>
            <a:r>
              <a:rPr lang="en-US" dirty="0"/>
              <a:t>quality </a:t>
            </a:r>
            <a:r>
              <a:rPr lang="en-US" dirty="0" smtClean="0"/>
              <a:t>output: DVI (</a:t>
            </a:r>
            <a:r>
              <a:rPr lang="en-US" i="1" dirty="0"/>
              <a:t>device </a:t>
            </a:r>
            <a:r>
              <a:rPr lang="en-US" i="1" dirty="0" smtClean="0"/>
              <a:t>independent)</a:t>
            </a:r>
            <a:r>
              <a:rPr lang="en-US" dirty="0" smtClean="0"/>
              <a:t>, PDF,…</a:t>
            </a:r>
          </a:p>
          <a:p>
            <a:r>
              <a:rPr lang="en-US" dirty="0" smtClean="0"/>
              <a:t>Total </a:t>
            </a:r>
            <a:r>
              <a:rPr lang="en-US" dirty="0"/>
              <a:t>control over the presentation of your document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Scalability</a:t>
            </a:r>
          </a:p>
          <a:p>
            <a:r>
              <a:rPr lang="en-US" dirty="0"/>
              <a:t>Portability</a:t>
            </a:r>
            <a:endParaRPr lang="en-US" dirty="0" smtClean="0"/>
          </a:p>
          <a:p>
            <a:r>
              <a:rPr lang="en-US" dirty="0" smtClean="0"/>
              <a:t>Performance </a:t>
            </a:r>
            <a:r>
              <a:rPr lang="en-US" dirty="0"/>
              <a:t>– </a:t>
            </a:r>
            <a:r>
              <a:rPr lang="en-US" dirty="0" err="1"/>
              <a:t>LaTeX</a:t>
            </a:r>
            <a:r>
              <a:rPr lang="en-US" dirty="0"/>
              <a:t> doesn’t crash like </a:t>
            </a:r>
            <a:r>
              <a:rPr lang="en-US" dirty="0" smtClean="0"/>
              <a:t>Word</a:t>
            </a:r>
          </a:p>
          <a:p>
            <a:r>
              <a:rPr lang="en-US" dirty="0" smtClean="0"/>
              <a:t>Extensible</a:t>
            </a:r>
          </a:p>
          <a:p>
            <a:r>
              <a:rPr lang="en-US" dirty="0" smtClean="0"/>
              <a:t>Work well with high </a:t>
            </a:r>
            <a:r>
              <a:rPr lang="en-US" dirty="0"/>
              <a:t>mathematical </a:t>
            </a:r>
            <a:r>
              <a:rPr lang="en-US" dirty="0" smtClean="0"/>
              <a:t>content.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33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 </a:t>
            </a:r>
            <a:r>
              <a:rPr lang="en-US" dirty="0" err="1" smtClean="0"/>
              <a:t>LaTeX</a:t>
            </a:r>
            <a:r>
              <a:rPr lang="en-US" dirty="0" smtClean="0"/>
              <a:t> in Windows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LaTeX</a:t>
            </a:r>
            <a:r>
              <a:rPr lang="en-US" dirty="0" smtClean="0"/>
              <a:t> distribution: </a:t>
            </a:r>
            <a:r>
              <a:rPr lang="en-US" dirty="0" err="1" smtClean="0">
                <a:hlinkClick r:id="rId3"/>
              </a:rPr>
              <a:t>MiKTeX</a:t>
            </a:r>
            <a:endParaRPr lang="en-US" dirty="0" smtClean="0"/>
          </a:p>
          <a:p>
            <a:pPr lvl="1"/>
            <a:r>
              <a:rPr lang="en-US" dirty="0"/>
              <a:t>responsible to transform an input to an output</a:t>
            </a:r>
            <a:endParaRPr lang="en-US" dirty="0" smtClean="0"/>
          </a:p>
          <a:p>
            <a:r>
              <a:rPr lang="en-US" dirty="0" smtClean="0"/>
              <a:t>Text editor: </a:t>
            </a:r>
            <a:r>
              <a:rPr lang="en-US" dirty="0" err="1" smtClean="0"/>
              <a:t>TeXstudio</a:t>
            </a:r>
            <a:r>
              <a:rPr lang="en-US" dirty="0"/>
              <a:t>, Eclipse </a:t>
            </a:r>
            <a:r>
              <a:rPr lang="en-US" dirty="0" smtClean="0"/>
              <a:t>(by </a:t>
            </a:r>
            <a:r>
              <a:rPr lang="en-US" dirty="0"/>
              <a:t>plugin </a:t>
            </a:r>
            <a:r>
              <a:rPr lang="en-US" dirty="0" err="1" smtClean="0"/>
              <a:t>TeXlipse</a:t>
            </a:r>
            <a:r>
              <a:rPr lang="en-US" dirty="0" smtClean="0"/>
              <a:t>), Notepad++,…</a:t>
            </a:r>
          </a:p>
          <a:p>
            <a:pPr lvl="1"/>
            <a:r>
              <a:rPr lang="en-US" dirty="0" err="1" smtClean="0">
                <a:hlinkClick r:id="rId4"/>
              </a:rPr>
              <a:t>Comparison_of_TeX_editors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3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2460</TotalTime>
  <Words>129</Words>
  <Application>Microsoft Office PowerPoint</Application>
  <PresentationFormat>On-screen Show (4:3)</PresentationFormat>
  <Paragraphs>37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Clarity</vt:lpstr>
      <vt:lpstr>Introduction to LATEX</vt:lpstr>
      <vt:lpstr>Outline</vt:lpstr>
      <vt:lpstr>What is LaTeX</vt:lpstr>
      <vt:lpstr>Why LaTeX</vt:lpstr>
      <vt:lpstr>Install LaTeX in Windows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Ns2 code (v2i)</dc:title>
  <dc:creator>Bihax</dc:creator>
  <cp:lastModifiedBy>Bihax</cp:lastModifiedBy>
  <cp:revision>113</cp:revision>
  <dcterms:created xsi:type="dcterms:W3CDTF">2012-07-02T06:38:02Z</dcterms:created>
  <dcterms:modified xsi:type="dcterms:W3CDTF">2012-07-17T07:31:23Z</dcterms:modified>
</cp:coreProperties>
</file>