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259" r:id="rId4"/>
    <p:sldId id="257" r:id="rId5"/>
    <p:sldId id="261" r:id="rId6"/>
    <p:sldId id="260" r:id="rId7"/>
    <p:sldId id="280" r:id="rId8"/>
    <p:sldId id="281" r:id="rId9"/>
    <p:sldId id="258" r:id="rId10"/>
    <p:sldId id="262" r:id="rId11"/>
    <p:sldId id="263" r:id="rId12"/>
    <p:sldId id="265" r:id="rId13"/>
    <p:sldId id="266" r:id="rId14"/>
    <p:sldId id="264" r:id="rId15"/>
    <p:sldId id="267" r:id="rId16"/>
    <p:sldId id="268" r:id="rId17"/>
    <p:sldId id="269" r:id="rId18"/>
    <p:sldId id="270" r:id="rId19"/>
    <p:sldId id="271" r:id="rId20"/>
    <p:sldId id="28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284" r:id="rId31"/>
    <p:sldId id="286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45305-7779-46EE-B596-B7F118505297}" v="330" dt="2026-03-11T00:33:49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43" autoAdjust="0"/>
  </p:normalViewPr>
  <p:slideViewPr>
    <p:cSldViewPr snapToGrid="0">
      <p:cViewPr varScale="1">
        <p:scale>
          <a:sx n="83" d="100"/>
          <a:sy n="83" d="100"/>
        </p:scale>
        <p:origin x="14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현준 조" userId="005794ae9195628e" providerId="LiveId" clId="{81812111-6452-4984-B121-F34611CC3EBD}"/>
    <pc:docChg chg="undo custSel addSld delSld modSld sldOrd">
      <pc:chgData name="현준 조" userId="005794ae9195628e" providerId="LiveId" clId="{81812111-6452-4984-B121-F34611CC3EBD}" dt="2026-03-11T00:54:42.240" v="2740" actId="255"/>
      <pc:docMkLst>
        <pc:docMk/>
      </pc:docMkLst>
      <pc:sldChg chg="modSp mod">
        <pc:chgData name="현준 조" userId="005794ae9195628e" providerId="LiveId" clId="{81812111-6452-4984-B121-F34611CC3EBD}" dt="2026-03-09T04:01:23.613" v="13" actId="20577"/>
        <pc:sldMkLst>
          <pc:docMk/>
          <pc:sldMk cId="245564985" sldId="256"/>
        </pc:sldMkLst>
        <pc:spChg chg="mod">
          <ac:chgData name="현준 조" userId="005794ae9195628e" providerId="LiveId" clId="{81812111-6452-4984-B121-F34611CC3EBD}" dt="2026-03-09T04:01:23.613" v="13" actId="20577"/>
          <ac:spMkLst>
            <pc:docMk/>
            <pc:sldMk cId="245564985" sldId="256"/>
            <ac:spMk id="3" creationId="{49AA1C0B-38C3-E4B4-EB6B-7343A74A9D4A}"/>
          </ac:spMkLst>
        </pc:spChg>
      </pc:sldChg>
      <pc:sldChg chg="addSp delSp modSp new mod">
        <pc:chgData name="현준 조" userId="005794ae9195628e" providerId="LiveId" clId="{81812111-6452-4984-B121-F34611CC3EBD}" dt="2026-03-10T19:50:17.298" v="2063" actId="20577"/>
        <pc:sldMkLst>
          <pc:docMk/>
          <pc:sldMk cId="448964524" sldId="257"/>
        </pc:sldMkLst>
        <pc:spChg chg="mod">
          <ac:chgData name="현준 조" userId="005794ae9195628e" providerId="LiveId" clId="{81812111-6452-4984-B121-F34611CC3EBD}" dt="2026-03-10T19:50:17.298" v="2063" actId="20577"/>
          <ac:spMkLst>
            <pc:docMk/>
            <pc:sldMk cId="448964524" sldId="257"/>
            <ac:spMk id="2" creationId="{00EE095C-AE27-1CBD-20DD-F9ABF229F2A2}"/>
          </ac:spMkLst>
        </pc:spChg>
        <pc:spChg chg="add mod">
          <ac:chgData name="현준 조" userId="005794ae9195628e" providerId="LiveId" clId="{81812111-6452-4984-B121-F34611CC3EBD}" dt="2026-03-09T04:22:52.357" v="176" actId="1076"/>
          <ac:spMkLst>
            <pc:docMk/>
            <pc:sldMk cId="448964524" sldId="257"/>
            <ac:spMk id="22" creationId="{7C3737D1-A775-CCD1-7B54-4BF536C359FD}"/>
          </ac:spMkLst>
        </pc:spChg>
        <pc:spChg chg="add mod">
          <ac:chgData name="현준 조" userId="005794ae9195628e" providerId="LiveId" clId="{81812111-6452-4984-B121-F34611CC3EBD}" dt="2026-03-09T04:24:43.140" v="207" actId="14100"/>
          <ac:spMkLst>
            <pc:docMk/>
            <pc:sldMk cId="448964524" sldId="257"/>
            <ac:spMk id="23" creationId="{70B2C3CD-CA53-0B50-F2BE-E865F1E66E0A}"/>
          </ac:spMkLst>
        </pc:spChg>
        <pc:spChg chg="add mod ord">
          <ac:chgData name="현준 조" userId="005794ae9195628e" providerId="LiveId" clId="{81812111-6452-4984-B121-F34611CC3EBD}" dt="2026-03-09T04:23:08.964" v="181" actId="207"/>
          <ac:spMkLst>
            <pc:docMk/>
            <pc:sldMk cId="448964524" sldId="257"/>
            <ac:spMk id="28" creationId="{3D6BBA1B-8B00-A0AF-B86A-0F5797DFC497}"/>
          </ac:spMkLst>
        </pc:spChg>
        <pc:spChg chg="add mod ord">
          <ac:chgData name="현준 조" userId="005794ae9195628e" providerId="LiveId" clId="{81812111-6452-4984-B121-F34611CC3EBD}" dt="2026-03-09T04:23:56.385" v="192" actId="1076"/>
          <ac:spMkLst>
            <pc:docMk/>
            <pc:sldMk cId="448964524" sldId="257"/>
            <ac:spMk id="29" creationId="{5948A8F6-2B51-A91E-56BD-14FB33BF5992}"/>
          </ac:spMkLst>
        </pc:spChg>
        <pc:spChg chg="add mod">
          <ac:chgData name="현준 조" userId="005794ae9195628e" providerId="LiveId" clId="{81812111-6452-4984-B121-F34611CC3EBD}" dt="2026-03-09T04:24:00.897" v="194" actId="1076"/>
          <ac:spMkLst>
            <pc:docMk/>
            <pc:sldMk cId="448964524" sldId="257"/>
            <ac:spMk id="31" creationId="{6F8F28C6-3AD3-8C32-3EB3-A57672223E39}"/>
          </ac:spMkLst>
        </pc:spChg>
        <pc:spChg chg="add mod">
          <ac:chgData name="현준 조" userId="005794ae9195628e" providerId="LiveId" clId="{81812111-6452-4984-B121-F34611CC3EBD}" dt="2026-03-09T04:24:35.485" v="204" actId="1076"/>
          <ac:spMkLst>
            <pc:docMk/>
            <pc:sldMk cId="448964524" sldId="257"/>
            <ac:spMk id="33" creationId="{254D0E83-1FE6-F1D5-C63F-9BDD4B10A3CA}"/>
          </ac:spMkLst>
        </pc:spChg>
        <pc:spChg chg="add mod ord">
          <ac:chgData name="현준 조" userId="005794ae9195628e" providerId="LiveId" clId="{81812111-6452-4984-B121-F34611CC3EBD}" dt="2026-03-09T04:25:12.098" v="212" actId="14100"/>
          <ac:spMkLst>
            <pc:docMk/>
            <pc:sldMk cId="448964524" sldId="257"/>
            <ac:spMk id="34" creationId="{B1D0EAD1-DD23-511D-EB8C-2C033BA8865A}"/>
          </ac:spMkLst>
        </pc:spChg>
        <pc:grpChg chg="add mod">
          <ac:chgData name="현준 조" userId="005794ae9195628e" providerId="LiveId" clId="{81812111-6452-4984-B121-F34611CC3EBD}" dt="2026-03-09T04:24:40.750" v="206" actId="14100"/>
          <ac:grpSpMkLst>
            <pc:docMk/>
            <pc:sldMk cId="448964524" sldId="257"/>
            <ac:grpSpMk id="27" creationId="{CFE4006D-C3D8-6A1B-53BC-08E85BB7C911}"/>
          </ac:grpSpMkLst>
        </pc:grpChg>
        <pc:picChg chg="add mod">
          <ac:chgData name="현준 조" userId="005794ae9195628e" providerId="LiveId" clId="{81812111-6452-4984-B121-F34611CC3EBD}" dt="2026-03-09T04:24:02.412" v="195" actId="1076"/>
          <ac:picMkLst>
            <pc:docMk/>
            <pc:sldMk cId="448964524" sldId="257"/>
            <ac:picMk id="16" creationId="{4763AC65-622F-FD49-3450-3F9E9810460A}"/>
          </ac:picMkLst>
        </pc:picChg>
        <pc:picChg chg="add mod">
          <ac:chgData name="현준 조" userId="005794ae9195628e" providerId="LiveId" clId="{81812111-6452-4984-B121-F34611CC3EBD}" dt="2026-03-09T04:23:04.926" v="180" actId="1076"/>
          <ac:picMkLst>
            <pc:docMk/>
            <pc:sldMk cId="448964524" sldId="257"/>
            <ac:picMk id="20" creationId="{73333858-FCBA-EB20-3FED-B449269BEDE3}"/>
          </ac:picMkLst>
        </pc:picChg>
        <pc:picChg chg="add mod modCrop">
          <ac:chgData name="현준 조" userId="005794ae9195628e" providerId="LiveId" clId="{81812111-6452-4984-B121-F34611CC3EBD}" dt="2026-03-09T04:22:46.425" v="173" actId="164"/>
          <ac:picMkLst>
            <pc:docMk/>
            <pc:sldMk cId="448964524" sldId="257"/>
            <ac:picMk id="24" creationId="{D0CD1EDD-9F8B-8427-F2F3-B88163C996F1}"/>
          </ac:picMkLst>
        </pc:picChg>
      </pc:sldChg>
      <pc:sldChg chg="addSp delSp modSp new mod ord">
        <pc:chgData name="현준 조" userId="005794ae9195628e" providerId="LiveId" clId="{81812111-6452-4984-B121-F34611CC3EBD}" dt="2026-03-10T19:50:59.624" v="2075" actId="20577"/>
        <pc:sldMkLst>
          <pc:docMk/>
          <pc:sldMk cId="173719149" sldId="258"/>
        </pc:sldMkLst>
        <pc:spChg chg="mod">
          <ac:chgData name="현준 조" userId="005794ae9195628e" providerId="LiveId" clId="{81812111-6452-4984-B121-F34611CC3EBD}" dt="2026-03-10T19:50:59.624" v="2075" actId="20577"/>
          <ac:spMkLst>
            <pc:docMk/>
            <pc:sldMk cId="173719149" sldId="258"/>
            <ac:spMk id="2" creationId="{5084261E-E9F3-62D7-2EBF-17C4571A5AEB}"/>
          </ac:spMkLst>
        </pc:spChg>
        <pc:spChg chg="add mod">
          <ac:chgData name="현준 조" userId="005794ae9195628e" providerId="LiveId" clId="{81812111-6452-4984-B121-F34611CC3EBD}" dt="2026-03-09T04:45:13.123" v="263" actId="20577"/>
          <ac:spMkLst>
            <pc:docMk/>
            <pc:sldMk cId="173719149" sldId="258"/>
            <ac:spMk id="6" creationId="{EBB93D31-782B-172D-E882-8DFEF31B49FD}"/>
          </ac:spMkLst>
        </pc:spChg>
        <pc:spChg chg="add mod">
          <ac:chgData name="현준 조" userId="005794ae9195628e" providerId="LiveId" clId="{81812111-6452-4984-B121-F34611CC3EBD}" dt="2026-03-09T04:45:10.380" v="261" actId="20577"/>
          <ac:spMkLst>
            <pc:docMk/>
            <pc:sldMk cId="173719149" sldId="258"/>
            <ac:spMk id="13" creationId="{ADDA02E5-ADD1-8B97-3E99-FA5D340CEEC2}"/>
          </ac:spMkLst>
        </pc:spChg>
        <pc:spChg chg="add mod">
          <ac:chgData name="현준 조" userId="005794ae9195628e" providerId="LiveId" clId="{81812111-6452-4984-B121-F34611CC3EBD}" dt="2026-03-09T04:45:45.386" v="275" actId="1076"/>
          <ac:spMkLst>
            <pc:docMk/>
            <pc:sldMk cId="173719149" sldId="258"/>
            <ac:spMk id="16" creationId="{4B6A1B11-B5CD-9191-6AD1-64178237BE26}"/>
          </ac:spMkLst>
        </pc:spChg>
        <pc:spChg chg="add mod">
          <ac:chgData name="현준 조" userId="005794ae9195628e" providerId="LiveId" clId="{81812111-6452-4984-B121-F34611CC3EBD}" dt="2026-03-10T09:10:18.770" v="1438" actId="1076"/>
          <ac:spMkLst>
            <pc:docMk/>
            <pc:sldMk cId="173719149" sldId="258"/>
            <ac:spMk id="17" creationId="{120C919B-A161-4ACE-88E7-9AA4909B59C6}"/>
          </ac:spMkLst>
        </pc:spChg>
        <pc:spChg chg="add mod">
          <ac:chgData name="현준 조" userId="005794ae9195628e" providerId="LiveId" clId="{81812111-6452-4984-B121-F34611CC3EBD}" dt="2026-03-09T04:47:02.101" v="299" actId="1076"/>
          <ac:spMkLst>
            <pc:docMk/>
            <pc:sldMk cId="173719149" sldId="258"/>
            <ac:spMk id="20" creationId="{0D8D796D-C7FA-19DE-5B37-3965F97CA871}"/>
          </ac:spMkLst>
        </pc:spChg>
        <pc:spChg chg="add mod">
          <ac:chgData name="현준 조" userId="005794ae9195628e" providerId="LiveId" clId="{81812111-6452-4984-B121-F34611CC3EBD}" dt="2026-03-09T04:46:55.104" v="295" actId="14100"/>
          <ac:spMkLst>
            <pc:docMk/>
            <pc:sldMk cId="173719149" sldId="258"/>
            <ac:spMk id="21" creationId="{17CCA743-24B5-A19B-4AFF-D9FC16F078AB}"/>
          </ac:spMkLst>
        </pc:spChg>
        <pc:picChg chg="add mod">
          <ac:chgData name="현준 조" userId="005794ae9195628e" providerId="LiveId" clId="{81812111-6452-4984-B121-F34611CC3EBD}" dt="2026-03-09T04:43:46.791" v="236" actId="1076"/>
          <ac:picMkLst>
            <pc:docMk/>
            <pc:sldMk cId="173719149" sldId="258"/>
            <ac:picMk id="5" creationId="{ADFD6825-5B72-B271-121E-5CB979ADBED0}"/>
          </ac:picMkLst>
        </pc:picChg>
        <pc:picChg chg="add mod">
          <ac:chgData name="현준 조" userId="005794ae9195628e" providerId="LiveId" clId="{81812111-6452-4984-B121-F34611CC3EBD}" dt="2026-03-09T04:45:21.913" v="268" actId="1076"/>
          <ac:picMkLst>
            <pc:docMk/>
            <pc:sldMk cId="173719149" sldId="258"/>
            <ac:picMk id="12" creationId="{060CD994-1CE3-EF72-20C7-A8D965861619}"/>
          </ac:picMkLst>
        </pc:picChg>
        <pc:cxnChg chg="add mod">
          <ac:chgData name="현준 조" userId="005794ae9195628e" providerId="LiveId" clId="{81812111-6452-4984-B121-F34611CC3EBD}" dt="2026-03-09T04:44:13.735" v="242" actId="1582"/>
          <ac:cxnSpMkLst>
            <pc:docMk/>
            <pc:sldMk cId="173719149" sldId="258"/>
            <ac:cxnSpMk id="8" creationId="{1DA9626C-E54F-C7EC-C455-D0C8C8C500ED}"/>
          </ac:cxnSpMkLst>
        </pc:cxnChg>
      </pc:sldChg>
      <pc:sldChg chg="addSp delSp modSp new mod ord">
        <pc:chgData name="현준 조" userId="005794ae9195628e" providerId="LiveId" clId="{81812111-6452-4984-B121-F34611CC3EBD}" dt="2026-03-10T19:50:23.517" v="2064" actId="255"/>
        <pc:sldMkLst>
          <pc:docMk/>
          <pc:sldMk cId="289395439" sldId="259"/>
        </pc:sldMkLst>
        <pc:spChg chg="mod">
          <ac:chgData name="현준 조" userId="005794ae9195628e" providerId="LiveId" clId="{81812111-6452-4984-B121-F34611CC3EBD}" dt="2026-03-10T19:50:23.517" v="2064" actId="255"/>
          <ac:spMkLst>
            <pc:docMk/>
            <pc:sldMk cId="289395439" sldId="259"/>
            <ac:spMk id="2" creationId="{217634B5-4377-733F-FB8C-686598131A5B}"/>
          </ac:spMkLst>
        </pc:spChg>
        <pc:spChg chg="add del mod">
          <ac:chgData name="현준 조" userId="005794ae9195628e" providerId="LiveId" clId="{81812111-6452-4984-B121-F34611CC3EBD}" dt="2026-03-10T12:39:21.976" v="1932" actId="478"/>
          <ac:spMkLst>
            <pc:docMk/>
            <pc:sldMk cId="289395439" sldId="259"/>
            <ac:spMk id="4" creationId="{C20E894A-2DC4-E6C4-F299-560A2BC07055}"/>
          </ac:spMkLst>
        </pc:spChg>
        <pc:spChg chg="add del mod">
          <ac:chgData name="현준 조" userId="005794ae9195628e" providerId="LiveId" clId="{81812111-6452-4984-B121-F34611CC3EBD}" dt="2026-03-10T12:39:21.976" v="1932" actId="478"/>
          <ac:spMkLst>
            <pc:docMk/>
            <pc:sldMk cId="289395439" sldId="259"/>
            <ac:spMk id="10" creationId="{51701EFE-C0E7-B803-D59A-1CE93066B13D}"/>
          </ac:spMkLst>
        </pc:spChg>
        <pc:spChg chg="add del mod">
          <ac:chgData name="현준 조" userId="005794ae9195628e" providerId="LiveId" clId="{81812111-6452-4984-B121-F34611CC3EBD}" dt="2026-03-10T12:39:21.976" v="1932" actId="478"/>
          <ac:spMkLst>
            <pc:docMk/>
            <pc:sldMk cId="289395439" sldId="259"/>
            <ac:spMk id="11" creationId="{1288DE8A-7C84-934A-16CE-D3384F9070F7}"/>
          </ac:spMkLst>
        </pc:spChg>
        <pc:spChg chg="add del mod ord">
          <ac:chgData name="현준 조" userId="005794ae9195628e" providerId="LiveId" clId="{81812111-6452-4984-B121-F34611CC3EBD}" dt="2026-03-10T12:39:21.976" v="1932" actId="478"/>
          <ac:spMkLst>
            <pc:docMk/>
            <pc:sldMk cId="289395439" sldId="259"/>
            <ac:spMk id="12" creationId="{64A9CE09-736F-7BDF-3DA1-43EE7CF54265}"/>
          </ac:spMkLst>
        </pc:spChg>
        <pc:picChg chg="add mod">
          <ac:chgData name="현준 조" userId="005794ae9195628e" providerId="LiveId" clId="{81812111-6452-4984-B121-F34611CC3EBD}" dt="2026-03-10T18:56:35.717" v="1937" actId="1076"/>
          <ac:picMkLst>
            <pc:docMk/>
            <pc:sldMk cId="289395439" sldId="259"/>
            <ac:picMk id="3" creationId="{27B4BA51-73FA-DC64-63B1-B59399A308FE}"/>
          </ac:picMkLst>
        </pc:picChg>
      </pc:sldChg>
      <pc:sldChg chg="addSp delSp modSp new mod modNotesTx">
        <pc:chgData name="현준 조" userId="005794ae9195628e" providerId="LiveId" clId="{81812111-6452-4984-B121-F34611CC3EBD}" dt="2026-03-10T19:50:41.357" v="2069" actId="255"/>
        <pc:sldMkLst>
          <pc:docMk/>
          <pc:sldMk cId="3850983226" sldId="260"/>
        </pc:sldMkLst>
        <pc:spChg chg="mod">
          <ac:chgData name="현준 조" userId="005794ae9195628e" providerId="LiveId" clId="{81812111-6452-4984-B121-F34611CC3EBD}" dt="2026-03-10T19:50:41.357" v="2069" actId="255"/>
          <ac:spMkLst>
            <pc:docMk/>
            <pc:sldMk cId="3850983226" sldId="260"/>
            <ac:spMk id="2" creationId="{65056524-633F-590D-32F0-2D3A12302886}"/>
          </ac:spMkLst>
        </pc:spChg>
        <pc:spChg chg="add mod">
          <ac:chgData name="현준 조" userId="005794ae9195628e" providerId="LiveId" clId="{81812111-6452-4984-B121-F34611CC3EBD}" dt="2026-03-10T12:32:56.956" v="1911" actId="1076"/>
          <ac:spMkLst>
            <pc:docMk/>
            <pc:sldMk cId="3850983226" sldId="260"/>
            <ac:spMk id="3" creationId="{83D26332-C363-78C0-5CEE-C85E80343C97}"/>
          </ac:spMkLst>
        </pc:spChg>
        <pc:spChg chg="add mod">
          <ac:chgData name="현준 조" userId="005794ae9195628e" providerId="LiveId" clId="{81812111-6452-4984-B121-F34611CC3EBD}" dt="2026-03-10T11:15:06.797" v="1638" actId="207"/>
          <ac:spMkLst>
            <pc:docMk/>
            <pc:sldMk cId="3850983226" sldId="260"/>
            <ac:spMk id="4" creationId="{DFF6A1BD-4798-E6E9-D5C6-2FD269E6EE68}"/>
          </ac:spMkLst>
        </pc:spChg>
        <pc:spChg chg="add mod">
          <ac:chgData name="현준 조" userId="005794ae9195628e" providerId="LiveId" clId="{81812111-6452-4984-B121-F34611CC3EBD}" dt="2026-03-10T11:17:01.645" v="1682" actId="207"/>
          <ac:spMkLst>
            <pc:docMk/>
            <pc:sldMk cId="3850983226" sldId="260"/>
            <ac:spMk id="6" creationId="{BE86CF6E-7BA9-965F-E9B6-DF8A4A497AD9}"/>
          </ac:spMkLst>
        </pc:spChg>
        <pc:spChg chg="add mod">
          <ac:chgData name="현준 조" userId="005794ae9195628e" providerId="LiveId" clId="{81812111-6452-4984-B121-F34611CC3EBD}" dt="2026-03-10T11:17:04.528" v="1683" actId="207"/>
          <ac:spMkLst>
            <pc:docMk/>
            <pc:sldMk cId="3850983226" sldId="260"/>
            <ac:spMk id="7" creationId="{9078C879-B189-5A70-448D-C2E7E67094F0}"/>
          </ac:spMkLst>
        </pc:spChg>
        <pc:spChg chg="add del mod">
          <ac:chgData name="현준 조" userId="005794ae9195628e" providerId="LiveId" clId="{81812111-6452-4984-B121-F34611CC3EBD}" dt="2026-03-10T11:16:11.327" v="1658"/>
          <ac:spMkLst>
            <pc:docMk/>
            <pc:sldMk cId="3850983226" sldId="260"/>
            <ac:spMk id="9" creationId="{32D49BFD-ED0A-56C0-36F2-88DC39135163}"/>
          </ac:spMkLst>
        </pc:spChg>
        <pc:spChg chg="add mod">
          <ac:chgData name="현준 조" userId="005794ae9195628e" providerId="LiveId" clId="{81812111-6452-4984-B121-F34611CC3EBD}" dt="2026-03-10T11:17:09.051" v="1684" actId="207"/>
          <ac:spMkLst>
            <pc:docMk/>
            <pc:sldMk cId="3850983226" sldId="260"/>
            <ac:spMk id="10" creationId="{AF686D72-D00D-A916-EB79-98A54B01CA1C}"/>
          </ac:spMkLst>
        </pc:spChg>
        <pc:spChg chg="add del mod">
          <ac:chgData name="현준 조" userId="005794ae9195628e" providerId="LiveId" clId="{81812111-6452-4984-B121-F34611CC3EBD}" dt="2026-03-10T11:16:22.804" v="1667"/>
          <ac:spMkLst>
            <pc:docMk/>
            <pc:sldMk cId="3850983226" sldId="260"/>
            <ac:spMk id="12" creationId="{0CA4CE23-B869-4C76-AA58-DD4A715A82D9}"/>
          </ac:spMkLst>
        </pc:spChg>
        <pc:spChg chg="add mod">
          <ac:chgData name="현준 조" userId="005794ae9195628e" providerId="LiveId" clId="{81812111-6452-4984-B121-F34611CC3EBD}" dt="2026-03-10T12:32:08.930" v="1906" actId="255"/>
          <ac:spMkLst>
            <pc:docMk/>
            <pc:sldMk cId="3850983226" sldId="260"/>
            <ac:spMk id="13" creationId="{CA0A68C9-BEF2-C591-C06E-ACA33D4ACAEA}"/>
          </ac:spMkLst>
        </pc:spChg>
        <pc:spChg chg="add mod">
          <ac:chgData name="현준 조" userId="005794ae9195628e" providerId="LiveId" clId="{81812111-6452-4984-B121-F34611CC3EBD}" dt="2026-03-10T12:27:36.522" v="1857" actId="20577"/>
          <ac:spMkLst>
            <pc:docMk/>
            <pc:sldMk cId="3850983226" sldId="260"/>
            <ac:spMk id="25" creationId="{22D32405-70AA-D8EC-30FE-6BF54373342C}"/>
          </ac:spMkLst>
        </pc:spChg>
        <pc:spChg chg="add mod">
          <ac:chgData name="현준 조" userId="005794ae9195628e" providerId="LiveId" clId="{81812111-6452-4984-B121-F34611CC3EBD}" dt="2026-03-10T12:28:15.061" v="1867" actId="1076"/>
          <ac:spMkLst>
            <pc:docMk/>
            <pc:sldMk cId="3850983226" sldId="260"/>
            <ac:spMk id="26" creationId="{DF2AF539-1649-28F7-2BE5-5AA62A8D77B1}"/>
          </ac:spMkLst>
        </pc:spChg>
        <pc:spChg chg="add mod">
          <ac:chgData name="현준 조" userId="005794ae9195628e" providerId="LiveId" clId="{81812111-6452-4984-B121-F34611CC3EBD}" dt="2026-03-10T12:28:18.470" v="1868" actId="1076"/>
          <ac:spMkLst>
            <pc:docMk/>
            <pc:sldMk cId="3850983226" sldId="260"/>
            <ac:spMk id="27" creationId="{E15FCFC7-2B5A-DD17-077B-DB3EC9AD2DFD}"/>
          </ac:spMkLst>
        </pc:spChg>
        <pc:spChg chg="add del">
          <ac:chgData name="현준 조" userId="005794ae9195628e" providerId="LiveId" clId="{81812111-6452-4984-B121-F34611CC3EBD}" dt="2026-03-10T12:29:03.297" v="1870" actId="22"/>
          <ac:spMkLst>
            <pc:docMk/>
            <pc:sldMk cId="3850983226" sldId="260"/>
            <ac:spMk id="29" creationId="{6AE56C44-EB67-CB8F-D508-6D409636F5C0}"/>
          </ac:spMkLst>
        </pc:spChg>
        <pc:spChg chg="add mod">
          <ac:chgData name="현준 조" userId="005794ae9195628e" providerId="LiveId" clId="{81812111-6452-4984-B121-F34611CC3EBD}" dt="2026-03-10T12:29:33.280" v="1875" actId="20577"/>
          <ac:spMkLst>
            <pc:docMk/>
            <pc:sldMk cId="3850983226" sldId="260"/>
            <ac:spMk id="30" creationId="{74A5BDCF-ECE9-D28C-D9DA-5CA30D935DB7}"/>
          </ac:spMkLst>
        </pc:spChg>
        <pc:spChg chg="add del mod">
          <ac:chgData name="현준 조" userId="005794ae9195628e" providerId="LiveId" clId="{81812111-6452-4984-B121-F34611CC3EBD}" dt="2026-03-10T12:30:29.590" v="1878"/>
          <ac:spMkLst>
            <pc:docMk/>
            <pc:sldMk cId="3850983226" sldId="260"/>
            <ac:spMk id="31" creationId="{AEC223FB-3585-A816-DE2C-52ECC496E6D3}"/>
          </ac:spMkLst>
        </pc:spChg>
        <pc:spChg chg="add mod">
          <ac:chgData name="현준 조" userId="005794ae9195628e" providerId="LiveId" clId="{81812111-6452-4984-B121-F34611CC3EBD}" dt="2026-03-10T12:32:21.367" v="1909" actId="1076"/>
          <ac:spMkLst>
            <pc:docMk/>
            <pc:sldMk cId="3850983226" sldId="260"/>
            <ac:spMk id="32" creationId="{275CAEFA-B8C4-ED28-D6E3-553205CC30EE}"/>
          </ac:spMkLst>
        </pc:spChg>
        <pc:spChg chg="add mod">
          <ac:chgData name="현준 조" userId="005794ae9195628e" providerId="LiveId" clId="{81812111-6452-4984-B121-F34611CC3EBD}" dt="2026-03-10T12:32:18.427" v="1908" actId="20577"/>
          <ac:spMkLst>
            <pc:docMk/>
            <pc:sldMk cId="3850983226" sldId="260"/>
            <ac:spMk id="33" creationId="{9795D001-E1EA-2825-CAF8-C00830263E70}"/>
          </ac:spMkLst>
        </pc:spChg>
        <pc:picChg chg="add del mod">
          <ac:chgData name="현준 조" userId="005794ae9195628e" providerId="LiveId" clId="{81812111-6452-4984-B121-F34611CC3EBD}" dt="2026-03-10T12:30:35.580" v="1879" actId="478"/>
          <ac:picMkLst>
            <pc:docMk/>
            <pc:sldMk cId="3850983226" sldId="260"/>
            <ac:picMk id="5" creationId="{EB78551F-CAC0-941E-099B-3A16D494A2EA}"/>
          </ac:picMkLst>
        </pc:picChg>
        <pc:cxnChg chg="add">
          <ac:chgData name="현준 조" userId="005794ae9195628e" providerId="LiveId" clId="{81812111-6452-4984-B121-F34611CC3EBD}" dt="2026-03-10T11:16:29.543" v="1668" actId="11529"/>
          <ac:cxnSpMkLst>
            <pc:docMk/>
            <pc:sldMk cId="3850983226" sldId="260"/>
            <ac:cxnSpMk id="15" creationId="{F785EB14-7030-DEAE-FE9E-57221ABA70B1}"/>
          </ac:cxnSpMkLst>
        </pc:cxnChg>
        <pc:cxnChg chg="add mod">
          <ac:chgData name="현준 조" userId="005794ae9195628e" providerId="LiveId" clId="{81812111-6452-4984-B121-F34611CC3EBD}" dt="2026-03-10T11:16:36.170" v="1671" actId="14100"/>
          <ac:cxnSpMkLst>
            <pc:docMk/>
            <pc:sldMk cId="3850983226" sldId="260"/>
            <ac:cxnSpMk id="16" creationId="{3AB73BA4-E203-9D11-363F-967BD6E0084E}"/>
          </ac:cxnSpMkLst>
        </pc:cxnChg>
        <pc:cxnChg chg="add mod">
          <ac:chgData name="현준 조" userId="005794ae9195628e" providerId="LiveId" clId="{81812111-6452-4984-B121-F34611CC3EBD}" dt="2026-03-10T11:16:42.219" v="1674" actId="14100"/>
          <ac:cxnSpMkLst>
            <pc:docMk/>
            <pc:sldMk cId="3850983226" sldId="260"/>
            <ac:cxnSpMk id="19" creationId="{2C7C7FCF-FE1B-0601-6CE5-75340D99A9A2}"/>
          </ac:cxnSpMkLst>
        </pc:cxnChg>
        <pc:cxnChg chg="add mod">
          <ac:chgData name="현준 조" userId="005794ae9195628e" providerId="LiveId" clId="{81812111-6452-4984-B121-F34611CC3EBD}" dt="2026-03-10T11:16:47.247" v="1677" actId="14100"/>
          <ac:cxnSpMkLst>
            <pc:docMk/>
            <pc:sldMk cId="3850983226" sldId="260"/>
            <ac:cxnSpMk id="22" creationId="{333B72CD-C979-9ED8-BE7E-A565D69E2897}"/>
          </ac:cxnSpMkLst>
        </pc:cxnChg>
        <pc:cxnChg chg="add mod">
          <ac:chgData name="현준 조" userId="005794ae9195628e" providerId="LiveId" clId="{81812111-6452-4984-B121-F34611CC3EBD}" dt="2026-03-10T12:31:52.410" v="1904" actId="14100"/>
          <ac:cxnSpMkLst>
            <pc:docMk/>
            <pc:sldMk cId="3850983226" sldId="260"/>
            <ac:cxnSpMk id="34" creationId="{33FC376A-72EA-50E0-7B65-4783FFB378A8}"/>
          </ac:cxnSpMkLst>
        </pc:cxnChg>
        <pc:cxnChg chg="add mod">
          <ac:chgData name="현준 조" userId="005794ae9195628e" providerId="LiveId" clId="{81812111-6452-4984-B121-F34611CC3EBD}" dt="2026-03-10T12:32:56.956" v="1911" actId="1076"/>
          <ac:cxnSpMkLst>
            <pc:docMk/>
            <pc:sldMk cId="3850983226" sldId="260"/>
            <ac:cxnSpMk id="39" creationId="{198E5E03-4A88-E333-D387-39E11D7307D0}"/>
          </ac:cxnSpMkLst>
        </pc:cxnChg>
      </pc:sldChg>
      <pc:sldChg chg="addSp delSp modSp new mod ord">
        <pc:chgData name="현준 조" userId="005794ae9195628e" providerId="LiveId" clId="{81812111-6452-4984-B121-F34611CC3EBD}" dt="2026-03-10T19:50:31.464" v="2067" actId="255"/>
        <pc:sldMkLst>
          <pc:docMk/>
          <pc:sldMk cId="609477302" sldId="261"/>
        </pc:sldMkLst>
        <pc:spChg chg="mod">
          <ac:chgData name="현준 조" userId="005794ae9195628e" providerId="LiveId" clId="{81812111-6452-4984-B121-F34611CC3EBD}" dt="2026-03-10T19:50:31.464" v="2067" actId="255"/>
          <ac:spMkLst>
            <pc:docMk/>
            <pc:sldMk cId="609477302" sldId="261"/>
            <ac:spMk id="2" creationId="{3383310A-CFB2-90AB-A576-A738B909C9BC}"/>
          </ac:spMkLst>
        </pc:spChg>
        <pc:picChg chg="add del">
          <ac:chgData name="현준 조" userId="005794ae9195628e" providerId="LiveId" clId="{81812111-6452-4984-B121-F34611CC3EBD}" dt="2026-03-10T11:56:10.252" v="1729" actId="21"/>
          <ac:picMkLst>
            <pc:docMk/>
            <pc:sldMk cId="609477302" sldId="261"/>
            <ac:picMk id="4" creationId="{4789EB9F-496C-0AB4-6C10-0C78C817CB2B}"/>
          </ac:picMkLst>
        </pc:picChg>
        <pc:picChg chg="add mod">
          <ac:chgData name="현준 조" userId="005794ae9195628e" providerId="LiveId" clId="{81812111-6452-4984-B121-F34611CC3EBD}" dt="2026-03-10T11:05:46.041" v="1597" actId="1076"/>
          <ac:picMkLst>
            <pc:docMk/>
            <pc:sldMk cId="609477302" sldId="261"/>
            <ac:picMk id="1026" creationId="{8FDE6D09-4736-8661-0465-783C7D4DAFFF}"/>
          </ac:picMkLst>
        </pc:picChg>
      </pc:sldChg>
      <pc:sldChg chg="addSp delSp modSp new mod modNotesTx">
        <pc:chgData name="현준 조" userId="005794ae9195628e" providerId="LiveId" clId="{81812111-6452-4984-B121-F34611CC3EBD}" dt="2026-03-10T23:16:40.567" v="2686" actId="20577"/>
        <pc:sldMkLst>
          <pc:docMk/>
          <pc:sldMk cId="3292635198" sldId="262"/>
        </pc:sldMkLst>
        <pc:spChg chg="mod">
          <ac:chgData name="현준 조" userId="005794ae9195628e" providerId="LiveId" clId="{81812111-6452-4984-B121-F34611CC3EBD}" dt="2026-03-10T19:51:04.594" v="2077" actId="20577"/>
          <ac:spMkLst>
            <pc:docMk/>
            <pc:sldMk cId="3292635198" sldId="262"/>
            <ac:spMk id="2" creationId="{7403333D-9287-2162-25C5-21D6BE723BCC}"/>
          </ac:spMkLst>
        </pc:spChg>
        <pc:spChg chg="mod">
          <ac:chgData name="현준 조" userId="005794ae9195628e" providerId="LiveId" clId="{81812111-6452-4984-B121-F34611CC3EBD}" dt="2026-03-09T08:19:11.220" v="402" actId="20577"/>
          <ac:spMkLst>
            <pc:docMk/>
            <pc:sldMk cId="3292635198" sldId="262"/>
            <ac:spMk id="3" creationId="{4378F104-B273-FDA7-E560-04C787F74C39}"/>
          </ac:spMkLst>
        </pc:spChg>
        <pc:spChg chg="add mod">
          <ac:chgData name="현준 조" userId="005794ae9195628e" providerId="LiveId" clId="{81812111-6452-4984-B121-F34611CC3EBD}" dt="2026-03-09T08:27:06.213" v="451" actId="1076"/>
          <ac:spMkLst>
            <pc:docMk/>
            <pc:sldMk cId="3292635198" sldId="262"/>
            <ac:spMk id="9" creationId="{E4AE6C5F-9811-E918-E2A8-2F06C3BD81E5}"/>
          </ac:spMkLst>
        </pc:spChg>
        <pc:picChg chg="add mod">
          <ac:chgData name="현준 조" userId="005794ae9195628e" providerId="LiveId" clId="{81812111-6452-4984-B121-F34611CC3EBD}" dt="2026-03-09T08:26:56.860" v="447" actId="1076"/>
          <ac:picMkLst>
            <pc:docMk/>
            <pc:sldMk cId="3292635198" sldId="262"/>
            <ac:picMk id="11" creationId="{AFF71AB1-B8C3-92AA-5E7F-20D2FF1C250A}"/>
          </ac:picMkLst>
        </pc:picChg>
      </pc:sldChg>
      <pc:sldChg chg="addSp modSp new mod modNotesTx">
        <pc:chgData name="현준 조" userId="005794ae9195628e" providerId="LiveId" clId="{81812111-6452-4984-B121-F34611CC3EBD}" dt="2026-03-10T19:51:08.813" v="2079" actId="20577"/>
        <pc:sldMkLst>
          <pc:docMk/>
          <pc:sldMk cId="1861190469" sldId="263"/>
        </pc:sldMkLst>
        <pc:spChg chg="mod">
          <ac:chgData name="현준 조" userId="005794ae9195628e" providerId="LiveId" clId="{81812111-6452-4984-B121-F34611CC3EBD}" dt="2026-03-10T19:51:08.813" v="2079" actId="20577"/>
          <ac:spMkLst>
            <pc:docMk/>
            <pc:sldMk cId="1861190469" sldId="263"/>
            <ac:spMk id="2" creationId="{DB35C8CE-726F-AAC5-C9DC-9E181D012479}"/>
          </ac:spMkLst>
        </pc:spChg>
        <pc:spChg chg="mod">
          <ac:chgData name="현준 조" userId="005794ae9195628e" providerId="LiveId" clId="{81812111-6452-4984-B121-F34611CC3EBD}" dt="2026-03-09T08:36:01.576" v="470" actId="20577"/>
          <ac:spMkLst>
            <pc:docMk/>
            <pc:sldMk cId="1861190469" sldId="263"/>
            <ac:spMk id="3" creationId="{95AC3431-CE98-C700-A86C-B05685B33334}"/>
          </ac:spMkLst>
        </pc:spChg>
        <pc:picChg chg="add mod">
          <ac:chgData name="현준 조" userId="005794ae9195628e" providerId="LiveId" clId="{81812111-6452-4984-B121-F34611CC3EBD}" dt="2026-03-09T08:36:51.758" v="473" actId="1076"/>
          <ac:picMkLst>
            <pc:docMk/>
            <pc:sldMk cId="1861190469" sldId="263"/>
            <ac:picMk id="5" creationId="{4E1AE80B-0F8A-6EE6-284D-B09AD41F3A29}"/>
          </ac:picMkLst>
        </pc:picChg>
      </pc:sldChg>
      <pc:sldChg chg="addSp modSp new mod ord">
        <pc:chgData name="현준 조" userId="005794ae9195628e" providerId="LiveId" clId="{81812111-6452-4984-B121-F34611CC3EBD}" dt="2026-03-10T20:07:29.307" v="2254"/>
        <pc:sldMkLst>
          <pc:docMk/>
          <pc:sldMk cId="3236872908" sldId="264"/>
        </pc:sldMkLst>
        <pc:spChg chg="mod">
          <ac:chgData name="현준 조" userId="005794ae9195628e" providerId="LiveId" clId="{81812111-6452-4984-B121-F34611CC3EBD}" dt="2026-03-10T19:51:16.924" v="2082" actId="255"/>
          <ac:spMkLst>
            <pc:docMk/>
            <pc:sldMk cId="3236872908" sldId="264"/>
            <ac:spMk id="2" creationId="{90431233-A8E0-CAD6-82B8-FBD0E39100F8}"/>
          </ac:spMkLst>
        </pc:spChg>
        <pc:spChg chg="mod">
          <ac:chgData name="현준 조" userId="005794ae9195628e" providerId="LiveId" clId="{81812111-6452-4984-B121-F34611CC3EBD}" dt="2026-03-10T04:30:38.338" v="534" actId="20577"/>
          <ac:spMkLst>
            <pc:docMk/>
            <pc:sldMk cId="3236872908" sldId="264"/>
            <ac:spMk id="3" creationId="{91DDD7E8-0C1A-53AD-CD51-DA7F65552E42}"/>
          </ac:spMkLst>
        </pc:spChg>
        <pc:picChg chg="add mod">
          <ac:chgData name="현준 조" userId="005794ae9195628e" providerId="LiveId" clId="{81812111-6452-4984-B121-F34611CC3EBD}" dt="2026-03-10T04:30:19.931" v="527" actId="1076"/>
          <ac:picMkLst>
            <pc:docMk/>
            <pc:sldMk cId="3236872908" sldId="264"/>
            <ac:picMk id="5" creationId="{C755A04A-AA12-88AD-040D-C59D73E89DC9}"/>
          </ac:picMkLst>
        </pc:picChg>
        <pc:picChg chg="add mod">
          <ac:chgData name="현준 조" userId="005794ae9195628e" providerId="LiveId" clId="{81812111-6452-4984-B121-F34611CC3EBD}" dt="2026-03-10T04:30:17.747" v="526" actId="1076"/>
          <ac:picMkLst>
            <pc:docMk/>
            <pc:sldMk cId="3236872908" sldId="264"/>
            <ac:picMk id="7" creationId="{56A26978-5A73-EB5F-D794-A6A10AE1B35F}"/>
          </ac:picMkLst>
        </pc:picChg>
        <pc:picChg chg="add mod">
          <ac:chgData name="현준 조" userId="005794ae9195628e" providerId="LiveId" clId="{81812111-6452-4984-B121-F34611CC3EBD}" dt="2026-03-10T04:30:12.178" v="524" actId="1076"/>
          <ac:picMkLst>
            <pc:docMk/>
            <pc:sldMk cId="3236872908" sldId="264"/>
            <ac:picMk id="8" creationId="{7CFBDC6E-67AF-85CB-A78C-8D74609BE8D4}"/>
          </ac:picMkLst>
        </pc:picChg>
      </pc:sldChg>
      <pc:sldChg chg="modSp new mod">
        <pc:chgData name="현준 조" userId="005794ae9195628e" providerId="LiveId" clId="{81812111-6452-4984-B121-F34611CC3EBD}" dt="2026-03-11T00:38:15.029" v="2737" actId="20577"/>
        <pc:sldMkLst>
          <pc:docMk/>
          <pc:sldMk cId="2978196550" sldId="265"/>
        </pc:sldMkLst>
        <pc:spChg chg="mod">
          <ac:chgData name="현준 조" userId="005794ae9195628e" providerId="LiveId" clId="{81812111-6452-4984-B121-F34611CC3EBD}" dt="2026-03-10T19:51:24.829" v="2085" actId="255"/>
          <ac:spMkLst>
            <pc:docMk/>
            <pc:sldMk cId="2978196550" sldId="265"/>
            <ac:spMk id="2" creationId="{D5A80659-FFBD-8C6D-8E69-30BDB27A778F}"/>
          </ac:spMkLst>
        </pc:spChg>
        <pc:spChg chg="mod">
          <ac:chgData name="현준 조" userId="005794ae9195628e" providerId="LiveId" clId="{81812111-6452-4984-B121-F34611CC3EBD}" dt="2026-03-11T00:38:15.029" v="2737" actId="20577"/>
          <ac:spMkLst>
            <pc:docMk/>
            <pc:sldMk cId="2978196550" sldId="265"/>
            <ac:spMk id="3" creationId="{AE8AD158-7EFC-612B-F81B-A6DA8FD89688}"/>
          </ac:spMkLst>
        </pc:spChg>
      </pc:sldChg>
      <pc:sldChg chg="addSp delSp modSp new mod">
        <pc:chgData name="현준 조" userId="005794ae9195628e" providerId="LiveId" clId="{81812111-6452-4984-B121-F34611CC3EBD}" dt="2026-03-11T00:38:21.592" v="2738" actId="20577"/>
        <pc:sldMkLst>
          <pc:docMk/>
          <pc:sldMk cId="1699052513" sldId="266"/>
        </pc:sldMkLst>
        <pc:spChg chg="mod">
          <ac:chgData name="현준 조" userId="005794ae9195628e" providerId="LiveId" clId="{81812111-6452-4984-B121-F34611CC3EBD}" dt="2026-03-11T00:38:21.592" v="2738" actId="20577"/>
          <ac:spMkLst>
            <pc:docMk/>
            <pc:sldMk cId="1699052513" sldId="266"/>
            <ac:spMk id="2" creationId="{0D2146E2-41B2-6CA1-F49C-20B86055C1BF}"/>
          </ac:spMkLst>
        </pc:spChg>
        <pc:spChg chg="del">
          <ac:chgData name="현준 조" userId="005794ae9195628e" providerId="LiveId" clId="{81812111-6452-4984-B121-F34611CC3EBD}" dt="2026-03-10T04:44:34.104" v="665" actId="478"/>
          <ac:spMkLst>
            <pc:docMk/>
            <pc:sldMk cId="1699052513" sldId="266"/>
            <ac:spMk id="3" creationId="{CB86ED31-1258-66CC-A8A0-57AD76F10CEE}"/>
          </ac:spMkLst>
        </pc:spChg>
        <pc:spChg chg="add mod">
          <ac:chgData name="현준 조" userId="005794ae9195628e" providerId="LiveId" clId="{81812111-6452-4984-B121-F34611CC3EBD}" dt="2026-03-10T20:00:00.432" v="2191" actId="1076"/>
          <ac:spMkLst>
            <pc:docMk/>
            <pc:sldMk cId="1699052513" sldId="266"/>
            <ac:spMk id="6" creationId="{9633204F-BA6B-C6F9-4541-7B3F53B83034}"/>
          </ac:spMkLst>
        </pc:spChg>
        <pc:spChg chg="add mod ord">
          <ac:chgData name="현준 조" userId="005794ae9195628e" providerId="LiveId" clId="{81812111-6452-4984-B121-F34611CC3EBD}" dt="2026-03-10T20:02:54.247" v="2220" actId="1076"/>
          <ac:spMkLst>
            <pc:docMk/>
            <pc:sldMk cId="1699052513" sldId="266"/>
            <ac:spMk id="7" creationId="{047F5672-2B2A-06A9-159F-E02BD5837355}"/>
          </ac:spMkLst>
        </pc:spChg>
        <pc:spChg chg="add mod">
          <ac:chgData name="현준 조" userId="005794ae9195628e" providerId="LiveId" clId="{81812111-6452-4984-B121-F34611CC3EBD}" dt="2026-03-10T20:02:34.836" v="2218" actId="14100"/>
          <ac:spMkLst>
            <pc:docMk/>
            <pc:sldMk cId="1699052513" sldId="266"/>
            <ac:spMk id="8" creationId="{21D6038E-7AD4-684E-8992-88CB73BF76D0}"/>
          </ac:spMkLst>
        </pc:spChg>
        <pc:spChg chg="add mod ord">
          <ac:chgData name="현준 조" userId="005794ae9195628e" providerId="LiveId" clId="{81812111-6452-4984-B121-F34611CC3EBD}" dt="2026-03-10T20:07:05.859" v="2251" actId="1076"/>
          <ac:spMkLst>
            <pc:docMk/>
            <pc:sldMk cId="1699052513" sldId="266"/>
            <ac:spMk id="12" creationId="{29BBC327-9461-D4C2-EB9C-D499ACC7FA65}"/>
          </ac:spMkLst>
        </pc:spChg>
        <pc:spChg chg="add del mod">
          <ac:chgData name="현준 조" userId="005794ae9195628e" providerId="LiveId" clId="{81812111-6452-4984-B121-F34611CC3EBD}" dt="2026-03-10T04:46:56.630" v="708" actId="478"/>
          <ac:spMkLst>
            <pc:docMk/>
            <pc:sldMk cId="1699052513" sldId="266"/>
            <ac:spMk id="13" creationId="{2BFCEDE1-E64D-5369-31D8-B2F9121772EC}"/>
          </ac:spMkLst>
        </pc:spChg>
        <pc:spChg chg="add mod">
          <ac:chgData name="현준 조" userId="005794ae9195628e" providerId="LiveId" clId="{81812111-6452-4984-B121-F34611CC3EBD}" dt="2026-03-10T20:06:55.997" v="2248" actId="1076"/>
          <ac:spMkLst>
            <pc:docMk/>
            <pc:sldMk cId="1699052513" sldId="266"/>
            <ac:spMk id="13" creationId="{AD03ABF9-CA63-A6FE-AFC9-BD192C83EF5F}"/>
          </ac:spMkLst>
        </pc:spChg>
        <pc:spChg chg="add mod">
          <ac:chgData name="현준 조" userId="005794ae9195628e" providerId="LiveId" clId="{81812111-6452-4984-B121-F34611CC3EBD}" dt="2026-03-10T20:07:10.870" v="2252" actId="1076"/>
          <ac:spMkLst>
            <pc:docMk/>
            <pc:sldMk cId="1699052513" sldId="266"/>
            <ac:spMk id="14" creationId="{F03B193F-3D18-AB2E-C1CA-89FA193DDF3A}"/>
          </ac:spMkLst>
        </pc:spChg>
        <pc:spChg chg="add mod">
          <ac:chgData name="현준 조" userId="005794ae9195628e" providerId="LiveId" clId="{81812111-6452-4984-B121-F34611CC3EBD}" dt="2026-03-10T20:07:05.859" v="2251" actId="1076"/>
          <ac:spMkLst>
            <pc:docMk/>
            <pc:sldMk cId="1699052513" sldId="266"/>
            <ac:spMk id="15" creationId="{A2B7521A-C156-2051-D1EA-E53043B7A0E1}"/>
          </ac:spMkLst>
        </pc:spChg>
        <pc:spChg chg="add mod">
          <ac:chgData name="현준 조" userId="005794ae9195628e" providerId="LiveId" clId="{81812111-6452-4984-B121-F34611CC3EBD}" dt="2026-03-10T20:06:55.997" v="2248" actId="1076"/>
          <ac:spMkLst>
            <pc:docMk/>
            <pc:sldMk cId="1699052513" sldId="266"/>
            <ac:spMk id="17" creationId="{B48A4D6C-A812-D48A-6FB9-10DC7C186A73}"/>
          </ac:spMkLst>
        </pc:spChg>
        <pc:spChg chg="add mod ord">
          <ac:chgData name="현준 조" userId="005794ae9195628e" providerId="LiveId" clId="{81812111-6452-4984-B121-F34611CC3EBD}" dt="2026-03-10T20:06:55.997" v="2248" actId="1076"/>
          <ac:spMkLst>
            <pc:docMk/>
            <pc:sldMk cId="1699052513" sldId="266"/>
            <ac:spMk id="18" creationId="{FBCA47BF-F0AD-A76A-AF89-0FC9862021A1}"/>
          </ac:spMkLst>
        </pc:spChg>
        <pc:spChg chg="add mod">
          <ac:chgData name="현준 조" userId="005794ae9195628e" providerId="LiveId" clId="{81812111-6452-4984-B121-F34611CC3EBD}" dt="2026-03-10T20:06:55.997" v="2248" actId="1076"/>
          <ac:spMkLst>
            <pc:docMk/>
            <pc:sldMk cId="1699052513" sldId="266"/>
            <ac:spMk id="19" creationId="{7D4FD76F-14AA-0D8A-924E-A0BC43A7362B}"/>
          </ac:spMkLst>
        </pc:spChg>
        <pc:spChg chg="add mod">
          <ac:chgData name="현준 조" userId="005794ae9195628e" providerId="LiveId" clId="{81812111-6452-4984-B121-F34611CC3EBD}" dt="2026-03-10T22:30:41.699" v="2623" actId="207"/>
          <ac:spMkLst>
            <pc:docMk/>
            <pc:sldMk cId="1699052513" sldId="266"/>
            <ac:spMk id="20" creationId="{C8EC1166-195C-0286-F05B-1888B16E4DC9}"/>
          </ac:spMkLst>
        </pc:spChg>
        <pc:spChg chg="add mod">
          <ac:chgData name="현준 조" userId="005794ae9195628e" providerId="LiveId" clId="{81812111-6452-4984-B121-F34611CC3EBD}" dt="2026-03-10T22:31:20.972" v="2632" actId="1036"/>
          <ac:spMkLst>
            <pc:docMk/>
            <pc:sldMk cId="1699052513" sldId="266"/>
            <ac:spMk id="21" creationId="{A0C105C0-9177-1C90-2103-7A70F9EF7D90}"/>
          </ac:spMkLst>
        </pc:spChg>
        <pc:picChg chg="add mod ord">
          <ac:chgData name="현준 조" userId="005794ae9195628e" providerId="LiveId" clId="{81812111-6452-4984-B121-F34611CC3EBD}" dt="2026-03-10T20:00:05.173" v="2192" actId="166"/>
          <ac:picMkLst>
            <pc:docMk/>
            <pc:sldMk cId="1699052513" sldId="266"/>
            <ac:picMk id="4" creationId="{9ABA809F-3EA4-5F40-B489-9E0953A9EA36}"/>
          </ac:picMkLst>
        </pc:picChg>
        <pc:picChg chg="add mod ord">
          <ac:chgData name="현준 조" userId="005794ae9195628e" providerId="LiveId" clId="{81812111-6452-4984-B121-F34611CC3EBD}" dt="2026-03-10T20:07:05.859" v="2251" actId="1076"/>
          <ac:picMkLst>
            <pc:docMk/>
            <pc:sldMk cId="1699052513" sldId="266"/>
            <ac:picMk id="5" creationId="{7AEAF67E-C4A7-B9BE-FC23-92E6058FED59}"/>
          </ac:picMkLst>
        </pc:picChg>
        <pc:picChg chg="add del mod ord">
          <ac:chgData name="현준 조" userId="005794ae9195628e" providerId="LiveId" clId="{81812111-6452-4984-B121-F34611CC3EBD}" dt="2026-03-10T04:43:09.536" v="652" actId="478"/>
          <ac:picMkLst>
            <pc:docMk/>
            <pc:sldMk cId="1699052513" sldId="266"/>
            <ac:picMk id="7" creationId="{6395CE93-4196-5861-9356-741CE23CD03F}"/>
          </ac:picMkLst>
        </pc:picChg>
        <pc:picChg chg="add del">
          <ac:chgData name="현준 조" userId="005794ae9195628e" providerId="LiveId" clId="{81812111-6452-4984-B121-F34611CC3EBD}" dt="2026-03-10T04:43:44.298" v="655" actId="478"/>
          <ac:picMkLst>
            <pc:docMk/>
            <pc:sldMk cId="1699052513" sldId="266"/>
            <ac:picMk id="9" creationId="{09D1E9A0-723D-5A3A-728C-30FA2A1B127B}"/>
          </ac:picMkLst>
        </pc:picChg>
        <pc:picChg chg="add mod ord">
          <ac:chgData name="현준 조" userId="005794ae9195628e" providerId="LiveId" clId="{81812111-6452-4984-B121-F34611CC3EBD}" dt="2026-03-10T20:06:55.997" v="2248" actId="1076"/>
          <ac:picMkLst>
            <pc:docMk/>
            <pc:sldMk cId="1699052513" sldId="266"/>
            <ac:picMk id="10" creationId="{5A0021CC-AC49-682E-9004-FC29F44C45E0}"/>
          </ac:picMkLst>
        </pc:picChg>
        <pc:picChg chg="add mod ord">
          <ac:chgData name="현준 조" userId="005794ae9195628e" providerId="LiveId" clId="{81812111-6452-4984-B121-F34611CC3EBD}" dt="2026-03-10T19:59:46.674" v="2185" actId="1076"/>
          <ac:picMkLst>
            <pc:docMk/>
            <pc:sldMk cId="1699052513" sldId="266"/>
            <ac:picMk id="11" creationId="{3FBAEE36-C9B9-DA9C-0C20-24713162F23A}"/>
          </ac:picMkLst>
        </pc:picChg>
      </pc:sldChg>
      <pc:sldChg chg="addSp delSp modSp new mod modNotesTx">
        <pc:chgData name="현준 조" userId="005794ae9195628e" providerId="LiveId" clId="{81812111-6452-4984-B121-F34611CC3EBD}" dt="2026-03-10T23:51:29.856" v="2711" actId="1036"/>
        <pc:sldMkLst>
          <pc:docMk/>
          <pc:sldMk cId="1620599481" sldId="267"/>
        </pc:sldMkLst>
        <pc:spChg chg="mod">
          <ac:chgData name="현준 조" userId="005794ae9195628e" providerId="LiveId" clId="{81812111-6452-4984-B121-F34611CC3EBD}" dt="2026-03-10T19:51:39.319" v="2090" actId="255"/>
          <ac:spMkLst>
            <pc:docMk/>
            <pc:sldMk cId="1620599481" sldId="267"/>
            <ac:spMk id="2" creationId="{CC1B40E6-534F-6964-12E0-C12E137FDFCE}"/>
          </ac:spMkLst>
        </pc:spChg>
        <pc:spChg chg="mod">
          <ac:chgData name="현준 조" userId="005794ae9195628e" providerId="LiveId" clId="{81812111-6452-4984-B121-F34611CC3EBD}" dt="2026-03-10T19:41:39.010" v="2034" actId="13926"/>
          <ac:spMkLst>
            <pc:docMk/>
            <pc:sldMk cId="1620599481" sldId="267"/>
            <ac:spMk id="3" creationId="{E31F25A6-72A9-6256-8682-433A29BBBF82}"/>
          </ac:spMkLst>
        </pc:spChg>
        <pc:spChg chg="add del mod">
          <ac:chgData name="현준 조" userId="005794ae9195628e" providerId="LiveId" clId="{81812111-6452-4984-B121-F34611CC3EBD}" dt="2026-03-10T05:05:26.524" v="766" actId="478"/>
          <ac:spMkLst>
            <pc:docMk/>
            <pc:sldMk cId="1620599481" sldId="267"/>
            <ac:spMk id="5" creationId="{8200D611-420E-87B1-C12F-FE8B787B842D}"/>
          </ac:spMkLst>
        </pc:spChg>
        <pc:spChg chg="add del mod">
          <ac:chgData name="현준 조" userId="005794ae9195628e" providerId="LiveId" clId="{81812111-6452-4984-B121-F34611CC3EBD}" dt="2026-03-10T05:08:34.102" v="774" actId="478"/>
          <ac:spMkLst>
            <pc:docMk/>
            <pc:sldMk cId="1620599481" sldId="267"/>
            <ac:spMk id="6" creationId="{CE455D92-176A-477A-A1A6-F72250F61607}"/>
          </ac:spMkLst>
        </pc:spChg>
        <pc:spChg chg="add del mod">
          <ac:chgData name="현준 조" userId="005794ae9195628e" providerId="LiveId" clId="{81812111-6452-4984-B121-F34611CC3EBD}" dt="2026-03-10T19:21:31.832" v="1971" actId="478"/>
          <ac:spMkLst>
            <pc:docMk/>
            <pc:sldMk cId="1620599481" sldId="267"/>
            <ac:spMk id="10" creationId="{4279B245-936C-8A44-DBFD-FDE033022896}"/>
          </ac:spMkLst>
        </pc:spChg>
        <pc:spChg chg="add del mod">
          <ac:chgData name="현준 조" userId="005794ae9195628e" providerId="LiveId" clId="{81812111-6452-4984-B121-F34611CC3EBD}" dt="2026-03-10T19:32:07.119" v="1972" actId="478"/>
          <ac:spMkLst>
            <pc:docMk/>
            <pc:sldMk cId="1620599481" sldId="267"/>
            <ac:spMk id="12" creationId="{C6A51AF0-4C87-1123-271D-533B3AEEBF31}"/>
          </ac:spMkLst>
        </pc:spChg>
        <pc:spChg chg="add mod">
          <ac:chgData name="현준 조" userId="005794ae9195628e" providerId="LiveId" clId="{81812111-6452-4984-B121-F34611CC3EBD}" dt="2026-03-10T19:41:26.038" v="2029" actId="1076"/>
          <ac:spMkLst>
            <pc:docMk/>
            <pc:sldMk cId="1620599481" sldId="267"/>
            <ac:spMk id="14" creationId="{87EDB24F-3E0D-06A6-D83F-1FB03ED6E057}"/>
          </ac:spMkLst>
        </pc:spChg>
        <pc:spChg chg="add mod">
          <ac:chgData name="현준 조" userId="005794ae9195628e" providerId="LiveId" clId="{81812111-6452-4984-B121-F34611CC3EBD}" dt="2026-03-10T19:39:40.539" v="2014" actId="1076"/>
          <ac:spMkLst>
            <pc:docMk/>
            <pc:sldMk cId="1620599481" sldId="267"/>
            <ac:spMk id="15" creationId="{803619F1-1793-1C75-B9C9-B9269D93DC26}"/>
          </ac:spMkLst>
        </pc:spChg>
        <pc:spChg chg="add mod">
          <ac:chgData name="현준 조" userId="005794ae9195628e" providerId="LiveId" clId="{81812111-6452-4984-B121-F34611CC3EBD}" dt="2026-03-10T19:39:40.539" v="2014" actId="1076"/>
          <ac:spMkLst>
            <pc:docMk/>
            <pc:sldMk cId="1620599481" sldId="267"/>
            <ac:spMk id="16" creationId="{C6736B99-61ED-F8E6-45E7-59AAA5A2CBE1}"/>
          </ac:spMkLst>
        </pc:spChg>
        <pc:spChg chg="add mod">
          <ac:chgData name="현준 조" userId="005794ae9195628e" providerId="LiveId" clId="{81812111-6452-4984-B121-F34611CC3EBD}" dt="2026-03-10T19:41:17.705" v="2025" actId="208"/>
          <ac:spMkLst>
            <pc:docMk/>
            <pc:sldMk cId="1620599481" sldId="267"/>
            <ac:spMk id="17" creationId="{912E18DE-8658-4BD0-1999-360B0177E0E4}"/>
          </ac:spMkLst>
        </pc:spChg>
        <pc:spChg chg="add mod">
          <ac:chgData name="현준 조" userId="005794ae9195628e" providerId="LiveId" clId="{81812111-6452-4984-B121-F34611CC3EBD}" dt="2026-03-10T19:41:32.155" v="2033" actId="1076"/>
          <ac:spMkLst>
            <pc:docMk/>
            <pc:sldMk cId="1620599481" sldId="267"/>
            <ac:spMk id="18" creationId="{E346BA04-89C6-FDA8-6123-E695D5699525}"/>
          </ac:spMkLst>
        </pc:spChg>
        <pc:picChg chg="add mod ord">
          <ac:chgData name="현준 조" userId="005794ae9195628e" providerId="LiveId" clId="{81812111-6452-4984-B121-F34611CC3EBD}" dt="2026-03-10T19:39:24.222" v="2009" actId="1076"/>
          <ac:picMkLst>
            <pc:docMk/>
            <pc:sldMk cId="1620599481" sldId="267"/>
            <ac:picMk id="5" creationId="{E0391A55-E50C-0152-C928-5BDF022DEF8E}"/>
          </ac:picMkLst>
        </pc:picChg>
        <pc:picChg chg="add mod">
          <ac:chgData name="현준 조" userId="005794ae9195628e" providerId="LiveId" clId="{81812111-6452-4984-B121-F34611CC3EBD}" dt="2026-03-10T23:51:29.856" v="2711" actId="1036"/>
          <ac:picMkLst>
            <pc:docMk/>
            <pc:sldMk cId="1620599481" sldId="267"/>
            <ac:picMk id="7" creationId="{4969D204-CCB8-A9D5-B472-5EBB1A3A6289}"/>
          </ac:picMkLst>
        </pc:picChg>
        <pc:picChg chg="add del mod">
          <ac:chgData name="현준 조" userId="005794ae9195628e" providerId="LiveId" clId="{81812111-6452-4984-B121-F34611CC3EBD}" dt="2026-03-10T19:01:12.171" v="1941" actId="478"/>
          <ac:picMkLst>
            <pc:docMk/>
            <pc:sldMk cId="1620599481" sldId="267"/>
            <ac:picMk id="8" creationId="{B2332F09-D637-2AEC-4D42-C0DDBDED366F}"/>
          </ac:picMkLst>
        </pc:picChg>
      </pc:sldChg>
      <pc:sldChg chg="addSp delSp modSp add mod modNotesTx">
        <pc:chgData name="현준 조" userId="005794ae9195628e" providerId="LiveId" clId="{81812111-6452-4984-B121-F34611CC3EBD}" dt="2026-03-10T23:53:55.105" v="2712" actId="14100"/>
        <pc:sldMkLst>
          <pc:docMk/>
          <pc:sldMk cId="4084392390" sldId="268"/>
        </pc:sldMkLst>
        <pc:spChg chg="mod">
          <ac:chgData name="현준 조" userId="005794ae9195628e" providerId="LiveId" clId="{81812111-6452-4984-B121-F34611CC3EBD}" dt="2026-03-10T19:51:46.924" v="2093" actId="255"/>
          <ac:spMkLst>
            <pc:docMk/>
            <pc:sldMk cId="4084392390" sldId="268"/>
            <ac:spMk id="2" creationId="{156E148C-C066-D07B-2354-8811AE530F91}"/>
          </ac:spMkLst>
        </pc:spChg>
        <pc:spChg chg="del">
          <ac:chgData name="현준 조" userId="005794ae9195628e" providerId="LiveId" clId="{81812111-6452-4984-B121-F34611CC3EBD}" dt="2026-03-10T05:21:51.662" v="807" actId="478"/>
          <ac:spMkLst>
            <pc:docMk/>
            <pc:sldMk cId="4084392390" sldId="268"/>
            <ac:spMk id="3" creationId="{43F825AA-7CD2-95A0-9074-B66EB3C4FBA5}"/>
          </ac:spMkLst>
        </pc:spChg>
        <pc:spChg chg="add del mod">
          <ac:chgData name="현준 조" userId="005794ae9195628e" providerId="LiveId" clId="{81812111-6452-4984-B121-F34611CC3EBD}" dt="2026-03-10T07:56:42.639" v="1147"/>
          <ac:spMkLst>
            <pc:docMk/>
            <pc:sldMk cId="4084392390" sldId="268"/>
            <ac:spMk id="3" creationId="{7D39D575-76C4-145A-74C2-724BCF87A0C6}"/>
          </ac:spMkLst>
        </pc:spChg>
        <pc:spChg chg="add del mod">
          <ac:chgData name="현준 조" userId="005794ae9195628e" providerId="LiveId" clId="{81812111-6452-4984-B121-F34611CC3EBD}" dt="2026-03-10T08:24:03.857" v="1272" actId="478"/>
          <ac:spMkLst>
            <pc:docMk/>
            <pc:sldMk cId="4084392390" sldId="268"/>
            <ac:spMk id="4" creationId="{CB00D5DE-01D6-CF43-2B63-6BC5A5F80A26}"/>
          </ac:spMkLst>
        </pc:spChg>
        <pc:spChg chg="add del mod">
          <ac:chgData name="현준 조" userId="005794ae9195628e" providerId="LiveId" clId="{81812111-6452-4984-B121-F34611CC3EBD}" dt="2026-03-10T05:28:34.878" v="857" actId="478"/>
          <ac:spMkLst>
            <pc:docMk/>
            <pc:sldMk cId="4084392390" sldId="268"/>
            <ac:spMk id="4" creationId="{E22939CF-1C7C-B7E2-B51C-DDEDD3BD3691}"/>
          </ac:spMkLst>
        </pc:spChg>
        <pc:spChg chg="add mod">
          <ac:chgData name="현준 조" userId="005794ae9195628e" providerId="LiveId" clId="{81812111-6452-4984-B121-F34611CC3EBD}" dt="2026-03-10T05:30:14.197" v="883" actId="207"/>
          <ac:spMkLst>
            <pc:docMk/>
            <pc:sldMk cId="4084392390" sldId="268"/>
            <ac:spMk id="5" creationId="{1E248E41-A344-FA17-7A30-527A862300BD}"/>
          </ac:spMkLst>
        </pc:spChg>
        <pc:spChg chg="add mod">
          <ac:chgData name="현준 조" userId="005794ae9195628e" providerId="LiveId" clId="{81812111-6452-4984-B121-F34611CC3EBD}" dt="2026-03-10T12:12:14.137" v="1827" actId="1076"/>
          <ac:spMkLst>
            <pc:docMk/>
            <pc:sldMk cId="4084392390" sldId="268"/>
            <ac:spMk id="6" creationId="{987B5043-C726-B647-DC28-6EE40F3FA94E}"/>
          </ac:spMkLst>
        </pc:spChg>
        <pc:spChg chg="add del">
          <ac:chgData name="현준 조" userId="005794ae9195628e" providerId="LiveId" clId="{81812111-6452-4984-B121-F34611CC3EBD}" dt="2026-03-10T05:21:35.185" v="801" actId="478"/>
          <ac:spMkLst>
            <pc:docMk/>
            <pc:sldMk cId="4084392390" sldId="268"/>
            <ac:spMk id="7" creationId="{A24B7586-40CC-2DE1-5320-977C101A5D54}"/>
          </ac:spMkLst>
        </pc:spChg>
        <pc:spChg chg="add mod">
          <ac:chgData name="현준 조" userId="005794ae9195628e" providerId="LiveId" clId="{81812111-6452-4984-B121-F34611CC3EBD}" dt="2026-03-10T05:42:28.231" v="1096" actId="207"/>
          <ac:spMkLst>
            <pc:docMk/>
            <pc:sldMk cId="4084392390" sldId="268"/>
            <ac:spMk id="8" creationId="{556FC06B-AC94-C7AD-37D6-7E81786016FA}"/>
          </ac:spMkLst>
        </pc:spChg>
        <pc:spChg chg="add del mod">
          <ac:chgData name="현준 조" userId="005794ae9195628e" providerId="LiveId" clId="{81812111-6452-4984-B121-F34611CC3EBD}" dt="2026-03-10T05:28:34.878" v="859"/>
          <ac:spMkLst>
            <pc:docMk/>
            <pc:sldMk cId="4084392390" sldId="268"/>
            <ac:spMk id="10" creationId="{55FACB1B-AE02-9A0D-99BA-0B625FC1CF8B}"/>
          </ac:spMkLst>
        </pc:spChg>
        <pc:spChg chg="add mod">
          <ac:chgData name="현준 조" userId="005794ae9195628e" providerId="LiveId" clId="{81812111-6452-4984-B121-F34611CC3EBD}" dt="2026-03-10T12:12:17.042" v="1828" actId="1076"/>
          <ac:spMkLst>
            <pc:docMk/>
            <pc:sldMk cId="4084392390" sldId="268"/>
            <ac:spMk id="10" creationId="{886FC0DB-543A-E6F5-738C-70C32FA06692}"/>
          </ac:spMkLst>
        </pc:spChg>
        <pc:spChg chg="add mod">
          <ac:chgData name="현준 조" userId="005794ae9195628e" providerId="LiveId" clId="{81812111-6452-4984-B121-F34611CC3EBD}" dt="2026-03-10T08:14:40.972" v="1170" actId="1076"/>
          <ac:spMkLst>
            <pc:docMk/>
            <pc:sldMk cId="4084392390" sldId="268"/>
            <ac:spMk id="11" creationId="{B687C32E-EC7D-0D1B-FC20-1AAEEEA3A900}"/>
          </ac:spMkLst>
        </pc:spChg>
        <pc:spChg chg="add del mod">
          <ac:chgData name="현준 조" userId="005794ae9195628e" providerId="LiveId" clId="{81812111-6452-4984-B121-F34611CC3EBD}" dt="2026-03-10T08:22:53.700" v="1246" actId="478"/>
          <ac:spMkLst>
            <pc:docMk/>
            <pc:sldMk cId="4084392390" sldId="268"/>
            <ac:spMk id="12" creationId="{5F7A63C0-2B1B-EDC1-355C-46D9769F0596}"/>
          </ac:spMkLst>
        </pc:spChg>
        <pc:spChg chg="add mod">
          <ac:chgData name="현준 조" userId="005794ae9195628e" providerId="LiveId" clId="{81812111-6452-4984-B121-F34611CC3EBD}" dt="2026-03-10T05:33:41.508" v="981" actId="1076"/>
          <ac:spMkLst>
            <pc:docMk/>
            <pc:sldMk cId="4084392390" sldId="268"/>
            <ac:spMk id="13" creationId="{596FBD16-DD1B-C5B2-C05F-A1C816CE472E}"/>
          </ac:spMkLst>
        </pc:spChg>
        <pc:spChg chg="add mod">
          <ac:chgData name="현준 조" userId="005794ae9195628e" providerId="LiveId" clId="{81812111-6452-4984-B121-F34611CC3EBD}" dt="2026-03-10T23:18:00.459" v="2689" actId="1076"/>
          <ac:spMkLst>
            <pc:docMk/>
            <pc:sldMk cId="4084392390" sldId="268"/>
            <ac:spMk id="14" creationId="{E82B0924-554C-9233-7940-A80DF320B021}"/>
          </ac:spMkLst>
        </pc:spChg>
        <pc:spChg chg="add mod">
          <ac:chgData name="현준 조" userId="005794ae9195628e" providerId="LiveId" clId="{81812111-6452-4984-B121-F34611CC3EBD}" dt="2026-03-10T12:12:14.137" v="1827" actId="1076"/>
          <ac:spMkLst>
            <pc:docMk/>
            <pc:sldMk cId="4084392390" sldId="268"/>
            <ac:spMk id="15" creationId="{3400C5FA-FBEC-84F0-9D33-F4D8D2CDED6E}"/>
          </ac:spMkLst>
        </pc:spChg>
        <pc:spChg chg="add mod">
          <ac:chgData name="현준 조" userId="005794ae9195628e" providerId="LiveId" clId="{81812111-6452-4984-B121-F34611CC3EBD}" dt="2026-03-10T05:35:53.324" v="1020" actId="1076"/>
          <ac:spMkLst>
            <pc:docMk/>
            <pc:sldMk cId="4084392390" sldId="268"/>
            <ac:spMk id="16" creationId="{BFCA123E-7B14-31DE-5D16-88ABB1853B50}"/>
          </ac:spMkLst>
        </pc:spChg>
        <pc:spChg chg="add mod">
          <ac:chgData name="현준 조" userId="005794ae9195628e" providerId="LiveId" clId="{81812111-6452-4984-B121-F34611CC3EBD}" dt="2026-03-10T08:22:16.392" v="1231"/>
          <ac:spMkLst>
            <pc:docMk/>
            <pc:sldMk cId="4084392390" sldId="268"/>
            <ac:spMk id="17" creationId="{F03B76BD-1329-8D19-4235-A6BF9AD3A83B}"/>
          </ac:spMkLst>
        </pc:spChg>
        <pc:spChg chg="add mod">
          <ac:chgData name="현준 조" userId="005794ae9195628e" providerId="LiveId" clId="{81812111-6452-4984-B121-F34611CC3EBD}" dt="2026-03-10T19:44:50.239" v="2043" actId="255"/>
          <ac:spMkLst>
            <pc:docMk/>
            <pc:sldMk cId="4084392390" sldId="268"/>
            <ac:spMk id="18" creationId="{8956A5F9-1C2F-EC7B-D865-A8D4F50E4042}"/>
          </ac:spMkLst>
        </pc:spChg>
        <pc:spChg chg="add del mod">
          <ac:chgData name="현준 조" userId="005794ae9195628e" providerId="LiveId" clId="{81812111-6452-4984-B121-F34611CC3EBD}" dt="2026-03-10T05:35:01.468" v="997" actId="478"/>
          <ac:spMkLst>
            <pc:docMk/>
            <pc:sldMk cId="4084392390" sldId="268"/>
            <ac:spMk id="19" creationId="{9745E5DB-A2D5-C26E-BCEC-3D87A8BCEA85}"/>
          </ac:spMkLst>
        </pc:spChg>
        <pc:spChg chg="add mod">
          <ac:chgData name="현준 조" userId="005794ae9195628e" providerId="LiveId" clId="{81812111-6452-4984-B121-F34611CC3EBD}" dt="2026-03-10T12:12:14.137" v="1827" actId="1076"/>
          <ac:spMkLst>
            <pc:docMk/>
            <pc:sldMk cId="4084392390" sldId="268"/>
            <ac:spMk id="19" creationId="{CD3C0929-CB61-43BD-C327-CE69A9D53D20}"/>
          </ac:spMkLst>
        </pc:spChg>
        <pc:spChg chg="add mod">
          <ac:chgData name="현준 조" userId="005794ae9195628e" providerId="LiveId" clId="{81812111-6452-4984-B121-F34611CC3EBD}" dt="2026-03-10T05:35:40.882" v="1017" actId="14100"/>
          <ac:spMkLst>
            <pc:docMk/>
            <pc:sldMk cId="4084392390" sldId="268"/>
            <ac:spMk id="20" creationId="{0E55B3C5-2B9F-C540-0480-82A0F0FE5811}"/>
          </ac:spMkLst>
        </pc:spChg>
        <pc:spChg chg="add mod">
          <ac:chgData name="현준 조" userId="005794ae9195628e" providerId="LiveId" clId="{81812111-6452-4984-B121-F34611CC3EBD}" dt="2026-03-10T23:53:55.105" v="2712" actId="14100"/>
          <ac:spMkLst>
            <pc:docMk/>
            <pc:sldMk cId="4084392390" sldId="268"/>
            <ac:spMk id="22" creationId="{A9FA3521-375E-6ACB-85D6-A582EE102DE9}"/>
          </ac:spMkLst>
        </pc:spChg>
        <pc:spChg chg="add mod">
          <ac:chgData name="현준 조" userId="005794ae9195628e" providerId="LiveId" clId="{81812111-6452-4984-B121-F34611CC3EBD}" dt="2026-03-10T12:12:14.137" v="1827" actId="1076"/>
          <ac:spMkLst>
            <pc:docMk/>
            <pc:sldMk cId="4084392390" sldId="268"/>
            <ac:spMk id="23" creationId="{5743499C-B160-2D8D-84B7-7EFFD4D4C86B}"/>
          </ac:spMkLst>
        </pc:spChg>
        <pc:spChg chg="add del mod">
          <ac:chgData name="현준 조" userId="005794ae9195628e" providerId="LiveId" clId="{81812111-6452-4984-B121-F34611CC3EBD}" dt="2026-03-10T12:12:14.137" v="1827" actId="1076"/>
          <ac:spMkLst>
            <pc:docMk/>
            <pc:sldMk cId="4084392390" sldId="268"/>
            <ac:spMk id="24" creationId="{A748F304-FEC6-8FBA-B0C5-5FCA413D5517}"/>
          </ac:spMkLst>
        </pc:spChg>
        <pc:grpChg chg="add mod">
          <ac:chgData name="현준 조" userId="005794ae9195628e" providerId="LiveId" clId="{81812111-6452-4984-B121-F34611CC3EBD}" dt="2026-03-10T05:33:41.508" v="981" actId="1076"/>
          <ac:grpSpMkLst>
            <pc:docMk/>
            <pc:sldMk cId="4084392390" sldId="268"/>
            <ac:grpSpMk id="9" creationId="{94C3A795-E0D1-2686-1BB1-8E287404B005}"/>
          </ac:grpSpMkLst>
        </pc:grpChg>
      </pc:sldChg>
      <pc:sldChg chg="addSp delSp modSp add mod">
        <pc:chgData name="현준 조" userId="005794ae9195628e" providerId="LiveId" clId="{81812111-6452-4984-B121-F34611CC3EBD}" dt="2026-03-10T19:51:53.950" v="2096" actId="255"/>
        <pc:sldMkLst>
          <pc:docMk/>
          <pc:sldMk cId="1031897894" sldId="269"/>
        </pc:sldMkLst>
        <pc:spChg chg="mod">
          <ac:chgData name="현준 조" userId="005794ae9195628e" providerId="LiveId" clId="{81812111-6452-4984-B121-F34611CC3EBD}" dt="2026-03-10T19:51:53.950" v="2096" actId="255"/>
          <ac:spMkLst>
            <pc:docMk/>
            <pc:sldMk cId="1031897894" sldId="269"/>
            <ac:spMk id="2" creationId="{D945093C-98A3-0B60-42FE-B8474BF2C9AC}"/>
          </ac:spMkLst>
        </pc:spChg>
        <pc:spChg chg="del mod">
          <ac:chgData name="현준 조" userId="005794ae9195628e" providerId="LiveId" clId="{81812111-6452-4984-B121-F34611CC3EBD}" dt="2026-03-10T05:38:12.428" v="1033" actId="478"/>
          <ac:spMkLst>
            <pc:docMk/>
            <pc:sldMk cId="1031897894" sldId="269"/>
            <ac:spMk id="3" creationId="{8C54FE9B-5E0D-A94B-639F-484219F5074B}"/>
          </ac:spMkLst>
        </pc:spChg>
        <pc:spChg chg="add mod">
          <ac:chgData name="현준 조" userId="005794ae9195628e" providerId="LiveId" clId="{81812111-6452-4984-B121-F34611CC3EBD}" dt="2026-03-10T08:15:24.228" v="1186" actId="1076"/>
          <ac:spMkLst>
            <pc:docMk/>
            <pc:sldMk cId="1031897894" sldId="269"/>
            <ac:spMk id="3" creationId="{E3A11E2A-C92E-E3FE-A199-48693FED9ECC}"/>
          </ac:spMkLst>
        </pc:spChg>
        <pc:spChg chg="add mod">
          <ac:chgData name="현준 조" userId="005794ae9195628e" providerId="LiveId" clId="{81812111-6452-4984-B121-F34611CC3EBD}" dt="2026-03-10T12:11:41.847" v="1822" actId="1076"/>
          <ac:spMkLst>
            <pc:docMk/>
            <pc:sldMk cId="1031897894" sldId="269"/>
            <ac:spMk id="4" creationId="{37EE4694-8816-A32D-49E1-5B5E227E1158}"/>
          </ac:spMkLst>
        </pc:spChg>
        <pc:spChg chg="add del mod">
          <ac:chgData name="현준 조" userId="005794ae9195628e" providerId="LiveId" clId="{81812111-6452-4984-B121-F34611CC3EBD}" dt="2026-03-10T05:38:19.697" v="1035" actId="478"/>
          <ac:spMkLst>
            <pc:docMk/>
            <pc:sldMk cId="1031897894" sldId="269"/>
            <ac:spMk id="5" creationId="{088318F0-B54E-E6CA-6AC9-BC42C7304F5F}"/>
          </ac:spMkLst>
        </pc:spChg>
        <pc:spChg chg="add del mod">
          <ac:chgData name="현준 조" userId="005794ae9195628e" providerId="LiveId" clId="{81812111-6452-4984-B121-F34611CC3EBD}" dt="2026-03-10T08:23:49.523" v="1266" actId="478"/>
          <ac:spMkLst>
            <pc:docMk/>
            <pc:sldMk cId="1031897894" sldId="269"/>
            <ac:spMk id="5" creationId="{4142C22D-E6B4-6EE6-2E89-17319B6F6A67}"/>
          </ac:spMkLst>
        </pc:spChg>
        <pc:spChg chg="add mod">
          <ac:chgData name="현준 조" userId="005794ae9195628e" providerId="LiveId" clId="{81812111-6452-4984-B121-F34611CC3EBD}" dt="2026-03-10T12:11:41.847" v="1822" actId="1076"/>
          <ac:spMkLst>
            <pc:docMk/>
            <pc:sldMk cId="1031897894" sldId="269"/>
            <ac:spMk id="6" creationId="{7C37186A-3EF7-7A04-0CD2-BD659BA21A39}"/>
          </ac:spMkLst>
        </pc:spChg>
        <pc:spChg chg="add mod">
          <ac:chgData name="현준 조" userId="005794ae9195628e" providerId="LiveId" clId="{81812111-6452-4984-B121-F34611CC3EBD}" dt="2026-03-10T05:38:07.729" v="1031" actId="20577"/>
          <ac:spMkLst>
            <pc:docMk/>
            <pc:sldMk cId="1031897894" sldId="269"/>
            <ac:spMk id="7" creationId="{61EA1F6A-0C67-D0E5-75A4-8E622EA56D8B}"/>
          </ac:spMkLst>
        </pc:spChg>
        <pc:spChg chg="add del mod">
          <ac:chgData name="현준 조" userId="005794ae9195628e" providerId="LiveId" clId="{81812111-6452-4984-B121-F34611CC3EBD}" dt="2026-03-10T08:23:06.883" v="1254" actId="478"/>
          <ac:spMkLst>
            <pc:docMk/>
            <pc:sldMk cId="1031897894" sldId="269"/>
            <ac:spMk id="8" creationId="{D1BDD1A8-4D14-F4CA-44B4-2660CF8BE95A}"/>
          </ac:spMkLst>
        </pc:spChg>
        <pc:spChg chg="add mod">
          <ac:chgData name="현준 조" userId="005794ae9195628e" providerId="LiveId" clId="{81812111-6452-4984-B121-F34611CC3EBD}" dt="2026-03-10T08:23:40.873" v="1261" actId="14100"/>
          <ac:spMkLst>
            <pc:docMk/>
            <pc:sldMk cId="1031897894" sldId="269"/>
            <ac:spMk id="9" creationId="{1047D2ED-E0E4-0243-6DED-B79618CEB988}"/>
          </ac:spMkLst>
        </pc:spChg>
        <pc:spChg chg="add mod">
          <ac:chgData name="현준 조" userId="005794ae9195628e" providerId="LiveId" clId="{81812111-6452-4984-B121-F34611CC3EBD}" dt="2026-03-10T05:43:41.242" v="1128" actId="1076"/>
          <ac:spMkLst>
            <pc:docMk/>
            <pc:sldMk cId="1031897894" sldId="269"/>
            <ac:spMk id="10" creationId="{2721A164-9B2E-9C3D-D072-BC85A5F9AFF8}"/>
          </ac:spMkLst>
        </pc:spChg>
        <pc:spChg chg="add mod">
          <ac:chgData name="현준 조" userId="005794ae9195628e" providerId="LiveId" clId="{81812111-6452-4984-B121-F34611CC3EBD}" dt="2026-03-10T05:43:45.723" v="1130" actId="1076"/>
          <ac:spMkLst>
            <pc:docMk/>
            <pc:sldMk cId="1031897894" sldId="269"/>
            <ac:spMk id="11" creationId="{4FCD9A74-7A9D-C5FF-610B-7E8EDA1132A8}"/>
          </ac:spMkLst>
        </pc:spChg>
        <pc:spChg chg="mod">
          <ac:chgData name="현준 조" userId="005794ae9195628e" providerId="LiveId" clId="{81812111-6452-4984-B121-F34611CC3EBD}" dt="2026-03-10T05:40:15.708" v="1065" actId="20577"/>
          <ac:spMkLst>
            <pc:docMk/>
            <pc:sldMk cId="1031897894" sldId="269"/>
            <ac:spMk id="13" creationId="{8C884CC9-4D7F-A1A9-53B9-C32045097770}"/>
          </ac:spMkLst>
        </pc:spChg>
        <pc:spChg chg="mod">
          <ac:chgData name="현준 조" userId="005794ae9195628e" providerId="LiveId" clId="{81812111-6452-4984-B121-F34611CC3EBD}" dt="2026-03-10T05:40:20.111" v="1066" actId="207"/>
          <ac:spMkLst>
            <pc:docMk/>
            <pc:sldMk cId="1031897894" sldId="269"/>
            <ac:spMk id="14" creationId="{A0C9DA63-E43F-FFE8-93A6-37FE44814372}"/>
          </ac:spMkLst>
        </pc:spChg>
        <pc:spChg chg="mod">
          <ac:chgData name="현준 조" userId="005794ae9195628e" providerId="LiveId" clId="{81812111-6452-4984-B121-F34611CC3EBD}" dt="2026-03-10T05:42:10.119" v="1092" actId="255"/>
          <ac:spMkLst>
            <pc:docMk/>
            <pc:sldMk cId="1031897894" sldId="269"/>
            <ac:spMk id="16" creationId="{823D0F28-E7C5-EEF4-77F5-6E66D0FC6305}"/>
          </ac:spMkLst>
        </pc:spChg>
        <pc:spChg chg="mod">
          <ac:chgData name="현준 조" userId="005794ae9195628e" providerId="LiveId" clId="{81812111-6452-4984-B121-F34611CC3EBD}" dt="2026-03-10T05:42:19.656" v="1095" actId="207"/>
          <ac:spMkLst>
            <pc:docMk/>
            <pc:sldMk cId="1031897894" sldId="269"/>
            <ac:spMk id="17" creationId="{6F8477D3-A712-CB7E-9D6F-A93A6D3EAF7D}"/>
          </ac:spMkLst>
        </pc:spChg>
        <pc:spChg chg="add mod">
          <ac:chgData name="현준 조" userId="005794ae9195628e" providerId="LiveId" clId="{81812111-6452-4984-B121-F34611CC3EBD}" dt="2026-03-10T05:43:36.034" v="1127" actId="1076"/>
          <ac:spMkLst>
            <pc:docMk/>
            <pc:sldMk cId="1031897894" sldId="269"/>
            <ac:spMk id="18" creationId="{6F6D0CEA-FE5A-B4D4-1C4C-2C1CCD94CC48}"/>
          </ac:spMkLst>
        </pc:spChg>
        <pc:spChg chg="add mod">
          <ac:chgData name="현준 조" userId="005794ae9195628e" providerId="LiveId" clId="{81812111-6452-4984-B121-F34611CC3EBD}" dt="2026-03-10T08:23:26.423" v="1258" actId="255"/>
          <ac:spMkLst>
            <pc:docMk/>
            <pc:sldMk cId="1031897894" sldId="269"/>
            <ac:spMk id="19" creationId="{896C1094-46D8-5C53-5309-1CE8225FF221}"/>
          </ac:spMkLst>
        </pc:spChg>
        <pc:spChg chg="add mod">
          <ac:chgData name="현준 조" userId="005794ae9195628e" providerId="LiveId" clId="{81812111-6452-4984-B121-F34611CC3EBD}" dt="2026-03-10T05:43:10.554" v="1115" actId="1076"/>
          <ac:spMkLst>
            <pc:docMk/>
            <pc:sldMk cId="1031897894" sldId="269"/>
            <ac:spMk id="20" creationId="{3264D09D-75B2-88D4-07D8-1107D0B88638}"/>
          </ac:spMkLst>
        </pc:spChg>
        <pc:spChg chg="add mod">
          <ac:chgData name="현준 조" userId="005794ae9195628e" providerId="LiveId" clId="{81812111-6452-4984-B121-F34611CC3EBD}" dt="2026-03-10T08:22:26.474" v="1237"/>
          <ac:spMkLst>
            <pc:docMk/>
            <pc:sldMk cId="1031897894" sldId="269"/>
            <ac:spMk id="21" creationId="{A380AB8A-C715-F20F-480A-8057F44FA5DB}"/>
          </ac:spMkLst>
        </pc:spChg>
        <pc:spChg chg="add mod">
          <ac:chgData name="현준 조" userId="005794ae9195628e" providerId="LiveId" clId="{81812111-6452-4984-B121-F34611CC3EBD}" dt="2026-03-10T05:43:27.744" v="1124" actId="1076"/>
          <ac:spMkLst>
            <pc:docMk/>
            <pc:sldMk cId="1031897894" sldId="269"/>
            <ac:spMk id="22" creationId="{D721C6CF-2115-C303-54D3-7F9C9672DD04}"/>
          </ac:spMkLst>
        </pc:spChg>
        <pc:spChg chg="add del mod">
          <ac:chgData name="현준 조" userId="005794ae9195628e" providerId="LiveId" clId="{81812111-6452-4984-B121-F34611CC3EBD}" dt="2026-03-10T08:24:20.683" v="1277" actId="478"/>
          <ac:spMkLst>
            <pc:docMk/>
            <pc:sldMk cId="1031897894" sldId="269"/>
            <ac:spMk id="23" creationId="{718C62CE-5D2A-C521-0AAB-8BAE5BD7F507}"/>
          </ac:spMkLst>
        </pc:spChg>
        <pc:spChg chg="add mod">
          <ac:chgData name="현준 조" userId="005794ae9195628e" providerId="LiveId" clId="{81812111-6452-4984-B121-F34611CC3EBD}" dt="2026-03-10T05:43:27.744" v="1124" actId="1076"/>
          <ac:spMkLst>
            <pc:docMk/>
            <pc:sldMk cId="1031897894" sldId="269"/>
            <ac:spMk id="24" creationId="{1542A678-2F94-CA03-F98D-E383BA5B984A}"/>
          </ac:spMkLst>
        </pc:spChg>
        <pc:spChg chg="add del mod">
          <ac:chgData name="현준 조" userId="005794ae9195628e" providerId="LiveId" clId="{81812111-6452-4984-B121-F34611CC3EBD}" dt="2026-03-10T08:23:04.549" v="1252"/>
          <ac:spMkLst>
            <pc:docMk/>
            <pc:sldMk cId="1031897894" sldId="269"/>
            <ac:spMk id="25" creationId="{9B0A05D3-0515-6599-6ECA-EC16A0896CC9}"/>
          </ac:spMkLst>
        </pc:spChg>
        <pc:spChg chg="add mod">
          <ac:chgData name="현준 조" userId="005794ae9195628e" providerId="LiveId" clId="{81812111-6452-4984-B121-F34611CC3EBD}" dt="2026-03-10T08:23:08.833" v="1255" actId="1076"/>
          <ac:spMkLst>
            <pc:docMk/>
            <pc:sldMk cId="1031897894" sldId="269"/>
            <ac:spMk id="26" creationId="{EFE6E672-F50F-FB07-7238-F9C966DFF77E}"/>
          </ac:spMkLst>
        </pc:spChg>
        <pc:spChg chg="add del mod">
          <ac:chgData name="현준 조" userId="005794ae9195628e" providerId="LiveId" clId="{81812111-6452-4984-B121-F34611CC3EBD}" dt="2026-03-10T08:23:47.293" v="1264" actId="21"/>
          <ac:spMkLst>
            <pc:docMk/>
            <pc:sldMk cId="1031897894" sldId="269"/>
            <ac:spMk id="28" creationId="{FDC85142-56F2-EAA5-74EC-5455E4AAA7BF}"/>
          </ac:spMkLst>
        </pc:spChg>
        <pc:spChg chg="add del mod">
          <ac:chgData name="현준 조" userId="005794ae9195628e" providerId="LiveId" clId="{81812111-6452-4984-B121-F34611CC3EBD}" dt="2026-03-10T10:03:45.756" v="1441" actId="478"/>
          <ac:spMkLst>
            <pc:docMk/>
            <pc:sldMk cId="1031897894" sldId="269"/>
            <ac:spMk id="29" creationId="{FDC85142-56F2-EAA5-74EC-5455E4AAA7BF}"/>
          </ac:spMkLst>
        </pc:spChg>
        <pc:spChg chg="add mod">
          <ac:chgData name="현준 조" userId="005794ae9195628e" providerId="LiveId" clId="{81812111-6452-4984-B121-F34611CC3EBD}" dt="2026-03-10T08:24:23.269" v="1278" actId="1076"/>
          <ac:spMkLst>
            <pc:docMk/>
            <pc:sldMk cId="1031897894" sldId="269"/>
            <ac:spMk id="30" creationId="{C95C28F7-FFA1-9A2A-5409-1F52E7F9CD0B}"/>
          </ac:spMkLst>
        </pc:spChg>
        <pc:grpChg chg="add mod">
          <ac:chgData name="현준 조" userId="005794ae9195628e" providerId="LiveId" clId="{81812111-6452-4984-B121-F34611CC3EBD}" dt="2026-03-10T05:43:41.242" v="1128" actId="1076"/>
          <ac:grpSpMkLst>
            <pc:docMk/>
            <pc:sldMk cId="1031897894" sldId="269"/>
            <ac:grpSpMk id="12" creationId="{FCC4066B-5D13-62FC-4C6F-37A7B2FEA135}"/>
          </ac:grpSpMkLst>
        </pc:grpChg>
        <pc:grpChg chg="add mod">
          <ac:chgData name="현준 조" userId="005794ae9195628e" providerId="LiveId" clId="{81812111-6452-4984-B121-F34611CC3EBD}" dt="2026-03-10T05:43:36.034" v="1127" actId="1076"/>
          <ac:grpSpMkLst>
            <pc:docMk/>
            <pc:sldMk cId="1031897894" sldId="269"/>
            <ac:grpSpMk id="15" creationId="{F2916F43-1CAB-53AE-BBA1-12F4BB6677D4}"/>
          </ac:grpSpMkLst>
        </pc:grpChg>
      </pc:sldChg>
      <pc:sldChg chg="modSp add mod modNotesTx">
        <pc:chgData name="현준 조" userId="005794ae9195628e" providerId="LiveId" clId="{81812111-6452-4984-B121-F34611CC3EBD}" dt="2026-03-10T23:17:28.834" v="2687" actId="20577"/>
        <pc:sldMkLst>
          <pc:docMk/>
          <pc:sldMk cId="4235662743" sldId="270"/>
        </pc:sldMkLst>
        <pc:spChg chg="mod">
          <ac:chgData name="현준 조" userId="005794ae9195628e" providerId="LiveId" clId="{81812111-6452-4984-B121-F34611CC3EBD}" dt="2026-03-10T19:52:02.076" v="2099" actId="255"/>
          <ac:spMkLst>
            <pc:docMk/>
            <pc:sldMk cId="4235662743" sldId="270"/>
            <ac:spMk id="2" creationId="{E54506AD-8EE7-D544-2564-8572254AD01D}"/>
          </ac:spMkLst>
        </pc:spChg>
        <pc:spChg chg="mod">
          <ac:chgData name="현준 조" userId="005794ae9195628e" providerId="LiveId" clId="{81812111-6452-4984-B121-F34611CC3EBD}" dt="2026-03-10T19:46:13.837" v="2045" actId="113"/>
          <ac:spMkLst>
            <pc:docMk/>
            <pc:sldMk cId="4235662743" sldId="270"/>
            <ac:spMk id="3" creationId="{FB734C24-BF7A-C598-3522-62CBB943BD02}"/>
          </ac:spMkLst>
        </pc:spChg>
      </pc:sldChg>
      <pc:sldChg chg="modSp new mod modNotesTx">
        <pc:chgData name="현준 조" userId="005794ae9195628e" providerId="LiveId" clId="{81812111-6452-4984-B121-F34611CC3EBD}" dt="2026-03-11T00:00:10.556" v="2731" actId="20577"/>
        <pc:sldMkLst>
          <pc:docMk/>
          <pc:sldMk cId="745466737" sldId="271"/>
        </pc:sldMkLst>
        <pc:spChg chg="mod">
          <ac:chgData name="현준 조" userId="005794ae9195628e" providerId="LiveId" clId="{81812111-6452-4984-B121-F34611CC3EBD}" dt="2026-03-11T00:00:10.556" v="2731" actId="20577"/>
          <ac:spMkLst>
            <pc:docMk/>
            <pc:sldMk cId="745466737" sldId="271"/>
            <ac:spMk id="2" creationId="{8A8108CF-2B30-6603-5716-C4DBD5AFC2CA}"/>
          </ac:spMkLst>
        </pc:spChg>
        <pc:spChg chg="mod">
          <ac:chgData name="현준 조" userId="005794ae9195628e" providerId="LiveId" clId="{81812111-6452-4984-B121-F34611CC3EBD}" dt="2026-03-10T08:42:39.626" v="1368" actId="20577"/>
          <ac:spMkLst>
            <pc:docMk/>
            <pc:sldMk cId="745466737" sldId="271"/>
            <ac:spMk id="3" creationId="{2AC8018C-2C84-6810-763F-6339488C97BB}"/>
          </ac:spMkLst>
        </pc:spChg>
      </pc:sldChg>
      <pc:sldChg chg="modSp new mod modNotesTx">
        <pc:chgData name="현준 조" userId="005794ae9195628e" providerId="LiveId" clId="{81812111-6452-4984-B121-F34611CC3EBD}" dt="2026-03-10T22:32:11.823" v="2633" actId="20577"/>
        <pc:sldMkLst>
          <pc:docMk/>
          <pc:sldMk cId="417628911" sldId="272"/>
        </pc:sldMkLst>
        <pc:spChg chg="mod">
          <ac:chgData name="현준 조" userId="005794ae9195628e" providerId="LiveId" clId="{81812111-6452-4984-B121-F34611CC3EBD}" dt="2026-03-10T19:52:14.844" v="2105" actId="255"/>
          <ac:spMkLst>
            <pc:docMk/>
            <pc:sldMk cId="417628911" sldId="272"/>
            <ac:spMk id="2" creationId="{A63A7FB0-14B4-8CD5-00FA-D7D34BC52ABF}"/>
          </ac:spMkLst>
        </pc:spChg>
        <pc:spChg chg="mod">
          <ac:chgData name="현준 조" userId="005794ae9195628e" providerId="LiveId" clId="{81812111-6452-4984-B121-F34611CC3EBD}" dt="2026-03-10T11:01:26.413" v="1579" actId="20577"/>
          <ac:spMkLst>
            <pc:docMk/>
            <pc:sldMk cId="417628911" sldId="272"/>
            <ac:spMk id="3" creationId="{3B79017C-1E38-BDE8-81CF-B9321B2770B8}"/>
          </ac:spMkLst>
        </pc:spChg>
      </pc:sldChg>
      <pc:sldChg chg="addSp modSp new mod modNotesTx">
        <pc:chgData name="현준 조" userId="005794ae9195628e" providerId="LiveId" clId="{81812111-6452-4984-B121-F34611CC3EBD}" dt="2026-03-10T19:52:22.590" v="2108" actId="255"/>
        <pc:sldMkLst>
          <pc:docMk/>
          <pc:sldMk cId="999405377" sldId="273"/>
        </pc:sldMkLst>
        <pc:spChg chg="mod">
          <ac:chgData name="현준 조" userId="005794ae9195628e" providerId="LiveId" clId="{81812111-6452-4984-B121-F34611CC3EBD}" dt="2026-03-10T19:52:22.590" v="2108" actId="255"/>
          <ac:spMkLst>
            <pc:docMk/>
            <pc:sldMk cId="999405377" sldId="273"/>
            <ac:spMk id="2" creationId="{DC7E8E0F-62B5-F7E6-8102-4262456DDE5B}"/>
          </ac:spMkLst>
        </pc:spChg>
        <pc:spChg chg="mod">
          <ac:chgData name="현준 조" userId="005794ae9195628e" providerId="LiveId" clId="{81812111-6452-4984-B121-F34611CC3EBD}" dt="2026-03-10T09:08:50.706" v="1431" actId="20577"/>
          <ac:spMkLst>
            <pc:docMk/>
            <pc:sldMk cId="999405377" sldId="273"/>
            <ac:spMk id="3" creationId="{90BAA0C8-F28C-158E-D360-FC4D754CED52}"/>
          </ac:spMkLst>
        </pc:spChg>
        <pc:spChg chg="add mod">
          <ac:chgData name="현준 조" userId="005794ae9195628e" providerId="LiveId" clId="{81812111-6452-4984-B121-F34611CC3EBD}" dt="2026-03-10T09:09:13.165" v="1435" actId="1076"/>
          <ac:spMkLst>
            <pc:docMk/>
            <pc:sldMk cId="999405377" sldId="273"/>
            <ac:spMk id="4" creationId="{64DC7204-4097-9054-1436-FA945404216F}"/>
          </ac:spMkLst>
        </pc:spChg>
      </pc:sldChg>
      <pc:sldChg chg="addSp delSp modSp new mod modNotesTx">
        <pc:chgData name="현준 조" userId="005794ae9195628e" providerId="LiveId" clId="{81812111-6452-4984-B121-F34611CC3EBD}" dt="2026-03-11T00:32:27.307" v="2735" actId="1076"/>
        <pc:sldMkLst>
          <pc:docMk/>
          <pc:sldMk cId="2761553022" sldId="274"/>
        </pc:sldMkLst>
        <pc:spChg chg="mod">
          <ac:chgData name="현준 조" userId="005794ae9195628e" providerId="LiveId" clId="{81812111-6452-4984-B121-F34611CC3EBD}" dt="2026-03-10T19:53:48.402" v="2168" actId="20577"/>
          <ac:spMkLst>
            <pc:docMk/>
            <pc:sldMk cId="2761553022" sldId="274"/>
            <ac:spMk id="2" creationId="{62BC956F-73F9-25C7-3681-5DA486B9CEA7}"/>
          </ac:spMkLst>
        </pc:spChg>
        <pc:spChg chg="add del mod">
          <ac:chgData name="현준 조" userId="005794ae9195628e" providerId="LiveId" clId="{81812111-6452-4984-B121-F34611CC3EBD}" dt="2026-03-10T10:18:07.390" v="1498" actId="478"/>
          <ac:spMkLst>
            <pc:docMk/>
            <pc:sldMk cId="2761553022" sldId="274"/>
            <ac:spMk id="3" creationId="{6D75A68D-C29C-EEE5-BABA-DAA03377AA64}"/>
          </ac:spMkLst>
        </pc:spChg>
        <pc:spChg chg="add del mod">
          <ac:chgData name="현준 조" userId="005794ae9195628e" providerId="LiveId" clId="{81812111-6452-4984-B121-F34611CC3EBD}" dt="2026-03-10T10:17:18.777" v="1488" actId="478"/>
          <ac:spMkLst>
            <pc:docMk/>
            <pc:sldMk cId="2761553022" sldId="274"/>
            <ac:spMk id="7" creationId="{17B86C69-87E3-835B-9378-ED9DA28D3E0D}"/>
          </ac:spMkLst>
        </pc:spChg>
        <pc:spChg chg="add del mod">
          <ac:chgData name="현준 조" userId="005794ae9195628e" providerId="LiveId" clId="{81812111-6452-4984-B121-F34611CC3EBD}" dt="2026-03-10T10:18:09.703" v="1499" actId="478"/>
          <ac:spMkLst>
            <pc:docMk/>
            <pc:sldMk cId="2761553022" sldId="274"/>
            <ac:spMk id="15" creationId="{3480D467-A9F9-DFBD-EE18-8A9D331CB897}"/>
          </ac:spMkLst>
        </pc:spChg>
        <pc:picChg chg="add del mod">
          <ac:chgData name="현준 조" userId="005794ae9195628e" providerId="LiveId" clId="{81812111-6452-4984-B121-F34611CC3EBD}" dt="2026-03-10T10:17:46.559" v="1493" actId="478"/>
          <ac:picMkLst>
            <pc:docMk/>
            <pc:sldMk cId="2761553022" sldId="274"/>
            <ac:picMk id="5" creationId="{E66DB0AE-9F0B-04F5-5817-9FB9965C5D57}"/>
          </ac:picMkLst>
        </pc:picChg>
        <pc:picChg chg="add del mod">
          <ac:chgData name="현준 조" userId="005794ae9195628e" providerId="LiveId" clId="{81812111-6452-4984-B121-F34611CC3EBD}" dt="2026-03-10T10:17:14.956" v="1479" actId="22"/>
          <ac:picMkLst>
            <pc:docMk/>
            <pc:sldMk cId="2761553022" sldId="274"/>
            <ac:picMk id="9" creationId="{7D62ACFD-DC53-C5D1-2373-FDE3FEBCA07E}"/>
          </ac:picMkLst>
        </pc:picChg>
        <pc:picChg chg="add mod">
          <ac:chgData name="현준 조" userId="005794ae9195628e" providerId="LiveId" clId="{81812111-6452-4984-B121-F34611CC3EBD}" dt="2026-03-11T00:32:24.342" v="2733" actId="1076"/>
          <ac:picMkLst>
            <pc:docMk/>
            <pc:sldMk cId="2761553022" sldId="274"/>
            <ac:picMk id="11" creationId="{E5F489FB-0145-120C-305D-F0754384FEF3}"/>
          </ac:picMkLst>
        </pc:picChg>
        <pc:picChg chg="add mod">
          <ac:chgData name="현준 조" userId="005794ae9195628e" providerId="LiveId" clId="{81812111-6452-4984-B121-F34611CC3EBD}" dt="2026-03-11T00:32:27.307" v="2735" actId="1076"/>
          <ac:picMkLst>
            <pc:docMk/>
            <pc:sldMk cId="2761553022" sldId="274"/>
            <ac:picMk id="13" creationId="{DDE64080-CB31-4C48-9046-EF2173A6E26C}"/>
          </ac:picMkLst>
        </pc:picChg>
      </pc:sldChg>
      <pc:sldChg chg="addSp delSp modSp new mod modNotesTx">
        <pc:chgData name="현준 조" userId="005794ae9195628e" providerId="LiveId" clId="{81812111-6452-4984-B121-F34611CC3EBD}" dt="2026-03-10T22:26:12.592" v="2620" actId="255"/>
        <pc:sldMkLst>
          <pc:docMk/>
          <pc:sldMk cId="117460975" sldId="275"/>
        </pc:sldMkLst>
        <pc:spChg chg="mod">
          <ac:chgData name="현준 조" userId="005794ae9195628e" providerId="LiveId" clId="{81812111-6452-4984-B121-F34611CC3EBD}" dt="2026-03-10T22:26:12.592" v="2620" actId="255"/>
          <ac:spMkLst>
            <pc:docMk/>
            <pc:sldMk cId="117460975" sldId="275"/>
            <ac:spMk id="2" creationId="{05D742C1-4C67-2BBD-219A-4EC731E23D4F}"/>
          </ac:spMkLst>
        </pc:spChg>
        <pc:spChg chg="del">
          <ac:chgData name="현준 조" userId="005794ae9195628e" providerId="LiveId" clId="{81812111-6452-4984-B121-F34611CC3EBD}" dt="2026-03-10T10:19:33.233" v="1531" actId="478"/>
          <ac:spMkLst>
            <pc:docMk/>
            <pc:sldMk cId="117460975" sldId="275"/>
            <ac:spMk id="3" creationId="{A4CC9638-7C07-3ECB-7C16-B02A8557AF19}"/>
          </ac:spMkLst>
        </pc:spChg>
        <pc:picChg chg="add mod">
          <ac:chgData name="현준 조" userId="005794ae9195628e" providerId="LiveId" clId="{81812111-6452-4984-B121-F34611CC3EBD}" dt="2026-03-10T10:36:49.521" v="1562" actId="1076"/>
          <ac:picMkLst>
            <pc:docMk/>
            <pc:sldMk cId="117460975" sldId="275"/>
            <ac:picMk id="5" creationId="{11174106-56EE-CEFA-9FFC-3F672B317FFB}"/>
          </ac:picMkLst>
        </pc:picChg>
        <pc:picChg chg="add del mod">
          <ac:chgData name="현준 조" userId="005794ae9195628e" providerId="LiveId" clId="{81812111-6452-4984-B121-F34611CC3EBD}" dt="2026-03-10T10:48:55.628" v="1578" actId="21"/>
          <ac:picMkLst>
            <pc:docMk/>
            <pc:sldMk cId="117460975" sldId="275"/>
            <ac:picMk id="6" creationId="{83AF4352-43F9-8B2E-477D-C55DCF9324B7}"/>
          </ac:picMkLst>
        </pc:picChg>
      </pc:sldChg>
      <pc:sldChg chg="new del">
        <pc:chgData name="현준 조" userId="005794ae9195628e" providerId="LiveId" clId="{81812111-6452-4984-B121-F34611CC3EBD}" dt="2026-03-10T10:17:16.328" v="1482" actId="680"/>
        <pc:sldMkLst>
          <pc:docMk/>
          <pc:sldMk cId="1912248618" sldId="275"/>
        </pc:sldMkLst>
      </pc:sldChg>
      <pc:sldChg chg="new del">
        <pc:chgData name="현준 조" userId="005794ae9195628e" providerId="LiveId" clId="{81812111-6452-4984-B121-F34611CC3EBD}" dt="2026-03-10T10:17:15.901" v="1481" actId="680"/>
        <pc:sldMkLst>
          <pc:docMk/>
          <pc:sldMk cId="712455443" sldId="276"/>
        </pc:sldMkLst>
      </pc:sldChg>
      <pc:sldChg chg="addSp delSp modSp new mod modNotesTx">
        <pc:chgData name="현준 조" userId="005794ae9195628e" providerId="LiveId" clId="{81812111-6452-4984-B121-F34611CC3EBD}" dt="2026-03-10T21:33:35.384" v="2613" actId="6549"/>
        <pc:sldMkLst>
          <pc:docMk/>
          <pc:sldMk cId="2275316458" sldId="276"/>
        </pc:sldMkLst>
        <pc:spChg chg="mod">
          <ac:chgData name="현준 조" userId="005794ae9195628e" providerId="LiveId" clId="{81812111-6452-4984-B121-F34611CC3EBD}" dt="2026-03-10T21:22:58.138" v="2557" actId="255"/>
          <ac:spMkLst>
            <pc:docMk/>
            <pc:sldMk cId="2275316458" sldId="276"/>
            <ac:spMk id="2" creationId="{D151D6AB-E542-B533-59FC-D0B95B2C7FA3}"/>
          </ac:spMkLst>
        </pc:spChg>
        <pc:spChg chg="del">
          <ac:chgData name="현준 조" userId="005794ae9195628e" providerId="LiveId" clId="{81812111-6452-4984-B121-F34611CC3EBD}" dt="2026-03-10T12:18:46.970" v="1852" actId="478"/>
          <ac:spMkLst>
            <pc:docMk/>
            <pc:sldMk cId="2275316458" sldId="276"/>
            <ac:spMk id="3" creationId="{C7DE1E23-585D-FFA2-BB00-772DFFDA9D76}"/>
          </ac:spMkLst>
        </pc:spChg>
        <pc:picChg chg="add mod">
          <ac:chgData name="현준 조" userId="005794ae9195628e" providerId="LiveId" clId="{81812111-6452-4984-B121-F34611CC3EBD}" dt="2026-03-10T12:18:44.764" v="1851" actId="1076"/>
          <ac:picMkLst>
            <pc:docMk/>
            <pc:sldMk cId="2275316458" sldId="276"/>
            <ac:picMk id="5" creationId="{10711671-3324-8D60-A39F-891BA7735BF8}"/>
          </ac:picMkLst>
        </pc:picChg>
      </pc:sldChg>
      <pc:sldChg chg="modSp new mod modNotesTx">
        <pc:chgData name="현준 조" userId="005794ae9195628e" providerId="LiveId" clId="{81812111-6452-4984-B121-F34611CC3EBD}" dt="2026-03-10T20:32:21.692" v="2297" actId="20577"/>
        <pc:sldMkLst>
          <pc:docMk/>
          <pc:sldMk cId="1595396336" sldId="277"/>
        </pc:sldMkLst>
        <pc:spChg chg="mod">
          <ac:chgData name="현준 조" userId="005794ae9195628e" providerId="LiveId" clId="{81812111-6452-4984-B121-F34611CC3EBD}" dt="2026-03-10T20:09:37.210" v="2261" actId="255"/>
          <ac:spMkLst>
            <pc:docMk/>
            <pc:sldMk cId="1595396336" sldId="277"/>
            <ac:spMk id="2" creationId="{40FCB96B-CFD7-AD61-8767-4016A24DCBB9}"/>
          </ac:spMkLst>
        </pc:spChg>
        <pc:spChg chg="mod">
          <ac:chgData name="현준 조" userId="005794ae9195628e" providerId="LiveId" clId="{81812111-6452-4984-B121-F34611CC3EBD}" dt="2026-03-10T20:13:56.658" v="2270"/>
          <ac:spMkLst>
            <pc:docMk/>
            <pc:sldMk cId="1595396336" sldId="277"/>
            <ac:spMk id="3" creationId="{8A45313D-C304-5908-7940-E1C8B88511C3}"/>
          </ac:spMkLst>
        </pc:spChg>
      </pc:sldChg>
      <pc:sldChg chg="addSp delSp modSp new mod modNotesTx">
        <pc:chgData name="현준 조" userId="005794ae9195628e" providerId="LiveId" clId="{81812111-6452-4984-B121-F34611CC3EBD}" dt="2026-03-11T00:54:34.431" v="2739" actId="255"/>
        <pc:sldMkLst>
          <pc:docMk/>
          <pc:sldMk cId="786040929" sldId="278"/>
        </pc:sldMkLst>
        <pc:spChg chg="mod">
          <ac:chgData name="현준 조" userId="005794ae9195628e" providerId="LiveId" clId="{81812111-6452-4984-B121-F34611CC3EBD}" dt="2026-03-11T00:54:34.431" v="2739" actId="255"/>
          <ac:spMkLst>
            <pc:docMk/>
            <pc:sldMk cId="786040929" sldId="278"/>
            <ac:spMk id="2" creationId="{904B1ADB-F638-55AD-2C2A-7B515D6275B6}"/>
          </ac:spMkLst>
        </pc:spChg>
        <pc:spChg chg="del mod">
          <ac:chgData name="현준 조" userId="005794ae9195628e" providerId="LiveId" clId="{81812111-6452-4984-B121-F34611CC3EBD}" dt="2026-03-10T20:47:07.516" v="2368" actId="478"/>
          <ac:spMkLst>
            <pc:docMk/>
            <pc:sldMk cId="786040929" sldId="278"/>
            <ac:spMk id="3" creationId="{BABEEB81-51BC-12B2-849B-AA7F7D812468}"/>
          </ac:spMkLst>
        </pc:spChg>
        <pc:spChg chg="add del">
          <ac:chgData name="현준 조" userId="005794ae9195628e" providerId="LiveId" clId="{81812111-6452-4984-B121-F34611CC3EBD}" dt="2026-03-10T20:46:20.020" v="2355" actId="478"/>
          <ac:spMkLst>
            <pc:docMk/>
            <pc:sldMk cId="786040929" sldId="278"/>
            <ac:spMk id="4" creationId="{F87294F5-30C9-7C24-CC67-A5EF7B77356F}"/>
          </ac:spMkLst>
        </pc:spChg>
        <pc:spChg chg="add del">
          <ac:chgData name="현준 조" userId="005794ae9195628e" providerId="LiveId" clId="{81812111-6452-4984-B121-F34611CC3EBD}" dt="2026-03-10T20:41:41.993" v="2306" actId="478"/>
          <ac:spMkLst>
            <pc:docMk/>
            <pc:sldMk cId="786040929" sldId="278"/>
            <ac:spMk id="5" creationId="{D4EC339B-F949-78A2-EB84-71D72BC80338}"/>
          </ac:spMkLst>
        </pc:spChg>
        <pc:spChg chg="add mod">
          <ac:chgData name="현준 조" userId="005794ae9195628e" providerId="LiveId" clId="{81812111-6452-4984-B121-F34611CC3EBD}" dt="2026-03-10T20:41:41.029" v="2305" actId="14100"/>
          <ac:spMkLst>
            <pc:docMk/>
            <pc:sldMk cId="786040929" sldId="278"/>
            <ac:spMk id="6" creationId="{69878D4E-53D3-CBB0-20EE-21A6617C14A7}"/>
          </ac:spMkLst>
        </pc:spChg>
        <pc:spChg chg="add del mod">
          <ac:chgData name="현준 조" userId="005794ae9195628e" providerId="LiveId" clId="{81812111-6452-4984-B121-F34611CC3EBD}" dt="2026-03-10T20:51:03.193" v="2386" actId="1076"/>
          <ac:spMkLst>
            <pc:docMk/>
            <pc:sldMk cId="786040929" sldId="278"/>
            <ac:spMk id="9" creationId="{91985704-A7B9-2B0D-13E2-92FF26AA6A2B}"/>
          </ac:spMkLst>
        </pc:spChg>
        <pc:spChg chg="add del mod">
          <ac:chgData name="현준 조" userId="005794ae9195628e" providerId="LiveId" clId="{81812111-6452-4984-B121-F34611CC3EBD}" dt="2026-03-10T20:47:09.367" v="2369" actId="478"/>
          <ac:spMkLst>
            <pc:docMk/>
            <pc:sldMk cId="786040929" sldId="278"/>
            <ac:spMk id="11" creationId="{F4ED6D2D-3156-DEEC-EA29-EACB5D619876}"/>
          </ac:spMkLst>
        </pc:spChg>
        <pc:spChg chg="add del mod">
          <ac:chgData name="현준 조" userId="005794ae9195628e" providerId="LiveId" clId="{81812111-6452-4984-B121-F34611CC3EBD}" dt="2026-03-10T20:51:03.193" v="2386" actId="1076"/>
          <ac:spMkLst>
            <pc:docMk/>
            <pc:sldMk cId="786040929" sldId="278"/>
            <ac:spMk id="13" creationId="{98499548-3434-2AD7-97D0-FAAD6C7EAD29}"/>
          </ac:spMkLst>
        </pc:spChg>
        <pc:spChg chg="add mod">
          <ac:chgData name="현준 조" userId="005794ae9195628e" providerId="LiveId" clId="{81812111-6452-4984-B121-F34611CC3EBD}" dt="2026-03-10T20:52:34.844" v="2391" actId="1076"/>
          <ac:spMkLst>
            <pc:docMk/>
            <pc:sldMk cId="786040929" sldId="278"/>
            <ac:spMk id="15" creationId="{A1D0B20A-33BB-D7BF-BFC0-B2811D87130E}"/>
          </ac:spMkLst>
        </pc:spChg>
        <pc:picChg chg="add del mod">
          <ac:chgData name="현준 조" userId="005794ae9195628e" providerId="LiveId" clId="{81812111-6452-4984-B121-F34611CC3EBD}" dt="2026-03-10T20:51:03.193" v="2386" actId="1076"/>
          <ac:picMkLst>
            <pc:docMk/>
            <pc:sldMk cId="786040929" sldId="278"/>
            <ac:picMk id="8" creationId="{A427DA35-F961-EEE1-D89A-5DCC23EF742C}"/>
          </ac:picMkLst>
        </pc:picChg>
      </pc:sldChg>
      <pc:sldChg chg="modSp new mod">
        <pc:chgData name="현준 조" userId="005794ae9195628e" providerId="LiveId" clId="{81812111-6452-4984-B121-F34611CC3EBD}" dt="2026-03-10T23:30:36.756" v="2701" actId="20577"/>
        <pc:sldMkLst>
          <pc:docMk/>
          <pc:sldMk cId="1167661099" sldId="279"/>
        </pc:sldMkLst>
        <pc:spChg chg="mod">
          <ac:chgData name="현준 조" userId="005794ae9195628e" providerId="LiveId" clId="{81812111-6452-4984-B121-F34611CC3EBD}" dt="2026-03-10T11:39:55.435" v="1712" actId="20577"/>
          <ac:spMkLst>
            <pc:docMk/>
            <pc:sldMk cId="1167661099" sldId="279"/>
            <ac:spMk id="2" creationId="{E489E310-94C1-F73F-CDFD-088FBDF7B96A}"/>
          </ac:spMkLst>
        </pc:spChg>
        <pc:spChg chg="mod">
          <ac:chgData name="현준 조" userId="005794ae9195628e" providerId="LiveId" clId="{81812111-6452-4984-B121-F34611CC3EBD}" dt="2026-03-10T23:30:36.756" v="2701" actId="20577"/>
          <ac:spMkLst>
            <pc:docMk/>
            <pc:sldMk cId="1167661099" sldId="279"/>
            <ac:spMk id="3" creationId="{3E89EBB1-423F-6358-C419-E2E30D643657}"/>
          </ac:spMkLst>
        </pc:spChg>
      </pc:sldChg>
      <pc:sldChg chg="addSp delSp modSp new mod modNotesTx">
        <pc:chgData name="현준 조" userId="005794ae9195628e" providerId="LiveId" clId="{81812111-6452-4984-B121-F34611CC3EBD}" dt="2026-03-10T23:34:49.097" v="2709" actId="255"/>
        <pc:sldMkLst>
          <pc:docMk/>
          <pc:sldMk cId="1905006236" sldId="280"/>
        </pc:sldMkLst>
        <pc:spChg chg="mod">
          <ac:chgData name="현준 조" userId="005794ae9195628e" providerId="LiveId" clId="{81812111-6452-4984-B121-F34611CC3EBD}" dt="2026-03-10T23:34:49.097" v="2709" actId="255"/>
          <ac:spMkLst>
            <pc:docMk/>
            <pc:sldMk cId="1905006236" sldId="280"/>
            <ac:spMk id="2" creationId="{BB000054-6026-E9E5-33BE-E5ACCCDA23BA}"/>
          </ac:spMkLst>
        </pc:spChg>
        <pc:spChg chg="del">
          <ac:chgData name="현준 조" userId="005794ae9195628e" providerId="LiveId" clId="{81812111-6452-4984-B121-F34611CC3EBD}" dt="2026-03-10T11:56:14.810" v="1732" actId="478"/>
          <ac:spMkLst>
            <pc:docMk/>
            <pc:sldMk cId="1905006236" sldId="280"/>
            <ac:spMk id="3" creationId="{DE757327-BB24-2EFC-5A0D-AF51E5E14229}"/>
          </ac:spMkLst>
        </pc:spChg>
        <pc:picChg chg="add mod">
          <ac:chgData name="현준 조" userId="005794ae9195628e" providerId="LiveId" clId="{81812111-6452-4984-B121-F34611CC3EBD}" dt="2026-03-10T11:57:07.358" v="1740" actId="1076"/>
          <ac:picMkLst>
            <pc:docMk/>
            <pc:sldMk cId="1905006236" sldId="280"/>
            <ac:picMk id="4" creationId="{4789EB9F-496C-0AB4-6C10-0C78C817CB2B}"/>
          </ac:picMkLst>
        </pc:picChg>
        <pc:picChg chg="add mod">
          <ac:chgData name="현준 조" userId="005794ae9195628e" providerId="LiveId" clId="{81812111-6452-4984-B121-F34611CC3EBD}" dt="2026-03-10T11:57:08.092" v="1741" actId="1076"/>
          <ac:picMkLst>
            <pc:docMk/>
            <pc:sldMk cId="1905006236" sldId="280"/>
            <ac:picMk id="6" creationId="{097AFED6-4A76-552D-8066-FD41473353FB}"/>
          </ac:picMkLst>
        </pc:picChg>
      </pc:sldChg>
      <pc:sldChg chg="addSp delSp modSp new mod">
        <pc:chgData name="현준 조" userId="005794ae9195628e" providerId="LiveId" clId="{81812111-6452-4984-B121-F34611CC3EBD}" dt="2026-03-10T23:14:20.769" v="2684" actId="1076"/>
        <pc:sldMkLst>
          <pc:docMk/>
          <pc:sldMk cId="2329804739" sldId="281"/>
        </pc:sldMkLst>
        <pc:spChg chg="mod">
          <ac:chgData name="현준 조" userId="005794ae9195628e" providerId="LiveId" clId="{81812111-6452-4984-B121-F34611CC3EBD}" dt="2026-03-10T19:50:56.567" v="2074" actId="255"/>
          <ac:spMkLst>
            <pc:docMk/>
            <pc:sldMk cId="2329804739" sldId="281"/>
            <ac:spMk id="2" creationId="{B7008BD5-519F-81F0-0906-57992E024089}"/>
          </ac:spMkLst>
        </pc:spChg>
        <pc:spChg chg="del">
          <ac:chgData name="현준 조" userId="005794ae9195628e" providerId="LiveId" clId="{81812111-6452-4984-B121-F34611CC3EBD}" dt="2026-03-10T12:08:15.986" v="1811" actId="22"/>
          <ac:spMkLst>
            <pc:docMk/>
            <pc:sldMk cId="2329804739" sldId="281"/>
            <ac:spMk id="3" creationId="{A1103042-873D-6996-8613-4512929B8F50}"/>
          </ac:spMkLst>
        </pc:spChg>
        <pc:spChg chg="add del mod">
          <ac:chgData name="현준 조" userId="005794ae9195628e" providerId="LiveId" clId="{81812111-6452-4984-B121-F34611CC3EBD}" dt="2026-03-10T12:05:25.637" v="1806" actId="478"/>
          <ac:spMkLst>
            <pc:docMk/>
            <pc:sldMk cId="2329804739" sldId="281"/>
            <ac:spMk id="4" creationId="{CE26F832-21DA-FCF0-11D6-FB040E880FAE}"/>
          </ac:spMkLst>
        </pc:spChg>
        <pc:spChg chg="add del mod">
          <ac:chgData name="현준 조" userId="005794ae9195628e" providerId="LiveId" clId="{81812111-6452-4984-B121-F34611CC3EBD}" dt="2026-03-10T12:05:25.637" v="1806" actId="478"/>
          <ac:spMkLst>
            <pc:docMk/>
            <pc:sldMk cId="2329804739" sldId="281"/>
            <ac:spMk id="5" creationId="{0FE7CFC0-C7F6-9512-7F7B-B9B197238EF1}"/>
          </ac:spMkLst>
        </pc:spChg>
        <pc:spChg chg="add del mod">
          <ac:chgData name="현준 조" userId="005794ae9195628e" providerId="LiveId" clId="{81812111-6452-4984-B121-F34611CC3EBD}" dt="2026-03-10T12:05:25.637" v="1806" actId="478"/>
          <ac:spMkLst>
            <pc:docMk/>
            <pc:sldMk cId="2329804739" sldId="281"/>
            <ac:spMk id="6" creationId="{3CA64B96-3279-411E-9773-12954A15852F}"/>
          </ac:spMkLst>
        </pc:spChg>
        <pc:spChg chg="add del mod">
          <ac:chgData name="현준 조" userId="005794ae9195628e" providerId="LiveId" clId="{81812111-6452-4984-B121-F34611CC3EBD}" dt="2026-03-10T12:05:25.637" v="1806" actId="478"/>
          <ac:spMkLst>
            <pc:docMk/>
            <pc:sldMk cId="2329804739" sldId="281"/>
            <ac:spMk id="7" creationId="{02030579-DF48-AA88-BA25-D64AF70933F3}"/>
          </ac:spMkLst>
        </pc:spChg>
        <pc:picChg chg="add del mod">
          <ac:chgData name="현준 조" userId="005794ae9195628e" providerId="LiveId" clId="{81812111-6452-4984-B121-F34611CC3EBD}" dt="2026-03-10T23:14:18.637" v="2683" actId="1076"/>
          <ac:picMkLst>
            <pc:docMk/>
            <pc:sldMk cId="2329804739" sldId="281"/>
            <ac:picMk id="9" creationId="{89B4675D-968D-8A0D-E8EA-730A81DB6AFE}"/>
          </ac:picMkLst>
        </pc:picChg>
        <pc:picChg chg="add mod ord">
          <ac:chgData name="현준 조" userId="005794ae9195628e" providerId="LiveId" clId="{81812111-6452-4984-B121-F34611CC3EBD}" dt="2026-03-10T12:10:30.325" v="1817" actId="1076"/>
          <ac:picMkLst>
            <pc:docMk/>
            <pc:sldMk cId="2329804739" sldId="281"/>
            <ac:picMk id="11" creationId="{676F307A-2B4D-1A5D-CFFD-0EB276F8351E}"/>
          </ac:picMkLst>
        </pc:picChg>
        <pc:picChg chg="add mod">
          <ac:chgData name="현준 조" userId="005794ae9195628e" providerId="LiveId" clId="{81812111-6452-4984-B121-F34611CC3EBD}" dt="2026-03-10T23:14:20.769" v="2684" actId="1076"/>
          <ac:picMkLst>
            <pc:docMk/>
            <pc:sldMk cId="2329804739" sldId="281"/>
            <ac:picMk id="1026" creationId="{00B43464-4333-6D03-EF31-86E1F7ECA55A}"/>
          </ac:picMkLst>
        </pc:picChg>
      </pc:sldChg>
      <pc:sldChg chg="new del">
        <pc:chgData name="현준 조" userId="005794ae9195628e" providerId="LiveId" clId="{81812111-6452-4984-B121-F34611CC3EBD}" dt="2026-03-10T18:57:56.590" v="1940" actId="47"/>
        <pc:sldMkLst>
          <pc:docMk/>
          <pc:sldMk cId="805752176" sldId="282"/>
        </pc:sldMkLst>
      </pc:sldChg>
      <pc:sldChg chg="addSp delSp modSp new mod">
        <pc:chgData name="현준 조" userId="005794ae9195628e" providerId="LiveId" clId="{81812111-6452-4984-B121-F34611CC3EBD}" dt="2026-03-11T00:54:42.240" v="2740" actId="255"/>
        <pc:sldMkLst>
          <pc:docMk/>
          <pc:sldMk cId="2815270000" sldId="282"/>
        </pc:sldMkLst>
        <pc:spChg chg="mod">
          <ac:chgData name="현준 조" userId="005794ae9195628e" providerId="LiveId" clId="{81812111-6452-4984-B121-F34611CC3EBD}" dt="2026-03-11T00:54:42.240" v="2740" actId="255"/>
          <ac:spMkLst>
            <pc:docMk/>
            <pc:sldMk cId="2815270000" sldId="282"/>
            <ac:spMk id="2" creationId="{12C108C8-9508-ECF6-DCCC-6919D5122AA3}"/>
          </ac:spMkLst>
        </pc:spChg>
        <pc:spChg chg="del">
          <ac:chgData name="현준 조" userId="005794ae9195628e" providerId="LiveId" clId="{81812111-6452-4984-B121-F34611CC3EBD}" dt="2026-03-10T20:53:46.178" v="2398" actId="478"/>
          <ac:spMkLst>
            <pc:docMk/>
            <pc:sldMk cId="2815270000" sldId="282"/>
            <ac:spMk id="3" creationId="{4AC68BCD-0959-90C3-D305-8F4B0FC2BC01}"/>
          </ac:spMkLst>
        </pc:spChg>
        <pc:spChg chg="add del mod">
          <ac:chgData name="현준 조" userId="005794ae9195628e" providerId="LiveId" clId="{81812111-6452-4984-B121-F34611CC3EBD}" dt="2026-03-10T20:54:12.639" v="2401" actId="478"/>
          <ac:spMkLst>
            <pc:docMk/>
            <pc:sldMk cId="2815270000" sldId="282"/>
            <ac:spMk id="7" creationId="{EEC825D0-CCB1-10A4-59C2-74B0497E241E}"/>
          </ac:spMkLst>
        </pc:spChg>
        <pc:picChg chg="add mod">
          <ac:chgData name="현준 조" userId="005794ae9195628e" providerId="LiveId" clId="{81812111-6452-4984-B121-F34611CC3EBD}" dt="2026-03-10T23:26:23.492" v="2694" actId="1076"/>
          <ac:picMkLst>
            <pc:docMk/>
            <pc:sldMk cId="2815270000" sldId="282"/>
            <ac:picMk id="4" creationId="{051EA063-04F5-45A3-4E58-D6CFD8224BDC}"/>
          </ac:picMkLst>
        </pc:picChg>
        <pc:picChg chg="add mod">
          <ac:chgData name="현준 조" userId="005794ae9195628e" providerId="LiveId" clId="{81812111-6452-4984-B121-F34611CC3EBD}" dt="2026-03-10T23:26:18.452" v="2690" actId="1076"/>
          <ac:picMkLst>
            <pc:docMk/>
            <pc:sldMk cId="2815270000" sldId="282"/>
            <ac:picMk id="5" creationId="{BF686A26-C057-06C0-D0F8-DE237A10E537}"/>
          </ac:picMkLst>
        </pc:picChg>
        <pc:picChg chg="add mod">
          <ac:chgData name="현준 조" userId="005794ae9195628e" providerId="LiveId" clId="{81812111-6452-4984-B121-F34611CC3EBD}" dt="2026-03-10T23:28:51.703" v="2698" actId="1076"/>
          <ac:picMkLst>
            <pc:docMk/>
            <pc:sldMk cId="2815270000" sldId="282"/>
            <ac:picMk id="7" creationId="{69DED148-8FB7-759E-3A15-1D81DC8DB35F}"/>
          </ac:picMkLst>
        </pc:picChg>
      </pc:sldChg>
      <pc:sldChg chg="addSp delSp modSp new mod">
        <pc:chgData name="현준 조" userId="005794ae9195628e" providerId="LiveId" clId="{81812111-6452-4984-B121-F34611CC3EBD}" dt="2026-03-10T21:13:06.636" v="2521" actId="255"/>
        <pc:sldMkLst>
          <pc:docMk/>
          <pc:sldMk cId="1263948035" sldId="283"/>
        </pc:sldMkLst>
        <pc:spChg chg="mod">
          <ac:chgData name="현준 조" userId="005794ae9195628e" providerId="LiveId" clId="{81812111-6452-4984-B121-F34611CC3EBD}" dt="2026-03-10T21:13:06.636" v="2521" actId="255"/>
          <ac:spMkLst>
            <pc:docMk/>
            <pc:sldMk cId="1263948035" sldId="283"/>
            <ac:spMk id="2" creationId="{4B9465D3-08EF-E69D-56F2-6804DE24EB97}"/>
          </ac:spMkLst>
        </pc:spChg>
        <pc:spChg chg="mod">
          <ac:chgData name="현준 조" userId="005794ae9195628e" providerId="LiveId" clId="{81812111-6452-4984-B121-F34611CC3EBD}" dt="2026-03-10T21:00:59.693" v="2442" actId="1076"/>
          <ac:spMkLst>
            <pc:docMk/>
            <pc:sldMk cId="1263948035" sldId="283"/>
            <ac:spMk id="3" creationId="{4D2C55AC-2514-4072-055C-844E3A8E224D}"/>
          </ac:spMkLst>
        </pc:spChg>
        <pc:spChg chg="add mod">
          <ac:chgData name="현준 조" userId="005794ae9195628e" providerId="LiveId" clId="{81812111-6452-4984-B121-F34611CC3EBD}" dt="2026-03-10T21:01:04.936" v="2443" actId="164"/>
          <ac:spMkLst>
            <pc:docMk/>
            <pc:sldMk cId="1263948035" sldId="283"/>
            <ac:spMk id="5" creationId="{AD786468-CDEB-140E-4298-E4F20431756B}"/>
          </ac:spMkLst>
        </pc:spChg>
        <pc:spChg chg="add mod">
          <ac:chgData name="현준 조" userId="005794ae9195628e" providerId="LiveId" clId="{81812111-6452-4984-B121-F34611CC3EBD}" dt="2026-03-10T21:05:03.106" v="2505" actId="1076"/>
          <ac:spMkLst>
            <pc:docMk/>
            <pc:sldMk cId="1263948035" sldId="283"/>
            <ac:spMk id="8" creationId="{E9C9EEBF-FF24-6D44-973B-0B8397044F2D}"/>
          </ac:spMkLst>
        </pc:spChg>
        <pc:spChg chg="add mod">
          <ac:chgData name="현준 조" userId="005794ae9195628e" providerId="LiveId" clId="{81812111-6452-4984-B121-F34611CC3EBD}" dt="2026-03-10T21:02:03.621" v="2457" actId="1076"/>
          <ac:spMkLst>
            <pc:docMk/>
            <pc:sldMk cId="1263948035" sldId="283"/>
            <ac:spMk id="9" creationId="{AA3253CE-E8FD-5ADB-144E-B0983F54143B}"/>
          </ac:spMkLst>
        </pc:spChg>
        <pc:spChg chg="add mod">
          <ac:chgData name="현준 조" userId="005794ae9195628e" providerId="LiveId" clId="{81812111-6452-4984-B121-F34611CC3EBD}" dt="2026-03-10T21:02:07.396" v="2459" actId="1076"/>
          <ac:spMkLst>
            <pc:docMk/>
            <pc:sldMk cId="1263948035" sldId="283"/>
            <ac:spMk id="10" creationId="{DC639BB8-4774-689F-B897-D95F0BE7E9CC}"/>
          </ac:spMkLst>
        </pc:spChg>
        <pc:spChg chg="add mod">
          <ac:chgData name="현준 조" userId="005794ae9195628e" providerId="LiveId" clId="{81812111-6452-4984-B121-F34611CC3EBD}" dt="2026-03-10T21:05:00.114" v="2504" actId="1076"/>
          <ac:spMkLst>
            <pc:docMk/>
            <pc:sldMk cId="1263948035" sldId="283"/>
            <ac:spMk id="12" creationId="{B076CA9C-7A95-748C-B675-4130220ECC37}"/>
          </ac:spMkLst>
        </pc:spChg>
        <pc:spChg chg="add del">
          <ac:chgData name="현준 조" userId="005794ae9195628e" providerId="LiveId" clId="{81812111-6452-4984-B121-F34611CC3EBD}" dt="2026-03-10T21:03:24.586" v="2470" actId="478"/>
          <ac:spMkLst>
            <pc:docMk/>
            <pc:sldMk cId="1263948035" sldId="283"/>
            <ac:spMk id="14" creationId="{6219D44C-153A-22D9-58B5-FDAC14351EDB}"/>
          </ac:spMkLst>
        </pc:spChg>
        <pc:spChg chg="add mod ord">
          <ac:chgData name="현준 조" userId="005794ae9195628e" providerId="LiveId" clId="{81812111-6452-4984-B121-F34611CC3EBD}" dt="2026-03-10T21:04:23.888" v="2495" actId="1076"/>
          <ac:spMkLst>
            <pc:docMk/>
            <pc:sldMk cId="1263948035" sldId="283"/>
            <ac:spMk id="15" creationId="{2DD3E6C1-7550-DED9-99E2-9ED56EF156A1}"/>
          </ac:spMkLst>
        </pc:spChg>
        <pc:spChg chg="add mod">
          <ac:chgData name="현준 조" userId="005794ae9195628e" providerId="LiveId" clId="{81812111-6452-4984-B121-F34611CC3EBD}" dt="2026-03-10T21:03:45.760" v="2480" actId="1076"/>
          <ac:spMkLst>
            <pc:docMk/>
            <pc:sldMk cId="1263948035" sldId="283"/>
            <ac:spMk id="17" creationId="{08D946D9-C0B3-058F-73F1-7449DF528A80}"/>
          </ac:spMkLst>
        </pc:spChg>
        <pc:spChg chg="add mod">
          <ac:chgData name="현준 조" userId="005794ae9195628e" providerId="LiveId" clId="{81812111-6452-4984-B121-F34611CC3EBD}" dt="2026-03-10T21:03:52.523" v="2484" actId="1076"/>
          <ac:spMkLst>
            <pc:docMk/>
            <pc:sldMk cId="1263948035" sldId="283"/>
            <ac:spMk id="18" creationId="{0A805F1E-4295-972B-F3B2-4BB2917E9AF8}"/>
          </ac:spMkLst>
        </pc:spChg>
        <pc:spChg chg="add mod">
          <ac:chgData name="현준 조" userId="005794ae9195628e" providerId="LiveId" clId="{81812111-6452-4984-B121-F34611CC3EBD}" dt="2026-03-10T21:04:00.786" v="2488" actId="1076"/>
          <ac:spMkLst>
            <pc:docMk/>
            <pc:sldMk cId="1263948035" sldId="283"/>
            <ac:spMk id="19" creationId="{349A6679-1CB9-338D-C6C2-B8F7AD7344E2}"/>
          </ac:spMkLst>
        </pc:spChg>
        <pc:spChg chg="add mod">
          <ac:chgData name="현준 조" userId="005794ae9195628e" providerId="LiveId" clId="{81812111-6452-4984-B121-F34611CC3EBD}" dt="2026-03-10T21:04:43.198" v="2501" actId="14100"/>
          <ac:spMkLst>
            <pc:docMk/>
            <pc:sldMk cId="1263948035" sldId="283"/>
            <ac:spMk id="20" creationId="{1D388F1A-5F84-7D4F-68D6-49EF3A92A242}"/>
          </ac:spMkLst>
        </pc:spChg>
        <pc:spChg chg="add mod">
          <ac:chgData name="현준 조" userId="005794ae9195628e" providerId="LiveId" clId="{81812111-6452-4984-B121-F34611CC3EBD}" dt="2026-03-10T21:04:40.100" v="2500" actId="14100"/>
          <ac:spMkLst>
            <pc:docMk/>
            <pc:sldMk cId="1263948035" sldId="283"/>
            <ac:spMk id="21" creationId="{12737603-7EE9-F74B-73EE-DADDE48B48B3}"/>
          </ac:spMkLst>
        </pc:spChg>
        <pc:spChg chg="add mod">
          <ac:chgData name="현준 조" userId="005794ae9195628e" providerId="LiveId" clId="{81812111-6452-4984-B121-F34611CC3EBD}" dt="2026-03-10T21:07:17.316" v="2514" actId="1076"/>
          <ac:spMkLst>
            <pc:docMk/>
            <pc:sldMk cId="1263948035" sldId="283"/>
            <ac:spMk id="25" creationId="{83538F8C-36E2-0A48-32FF-8923C028A529}"/>
          </ac:spMkLst>
        </pc:spChg>
        <pc:grpChg chg="add mod">
          <ac:chgData name="현준 조" userId="005794ae9195628e" providerId="LiveId" clId="{81812111-6452-4984-B121-F34611CC3EBD}" dt="2026-03-10T21:01:26.776" v="2450" actId="1076"/>
          <ac:grpSpMkLst>
            <pc:docMk/>
            <pc:sldMk cId="1263948035" sldId="283"/>
            <ac:grpSpMk id="6" creationId="{EAAE31FD-1883-3875-7EA2-88092CB2F31D}"/>
          </ac:grpSpMkLst>
        </pc:grpChg>
        <pc:picChg chg="add mod modCrop">
          <ac:chgData name="현준 조" userId="005794ae9195628e" providerId="LiveId" clId="{81812111-6452-4984-B121-F34611CC3EBD}" dt="2026-03-10T21:01:04.936" v="2443" actId="164"/>
          <ac:picMkLst>
            <pc:docMk/>
            <pc:sldMk cId="1263948035" sldId="283"/>
            <ac:picMk id="4" creationId="{8134B640-B470-2CB6-81FE-D13FC4E83528}"/>
          </ac:picMkLst>
        </pc:picChg>
        <pc:picChg chg="add mod">
          <ac:chgData name="현준 조" userId="005794ae9195628e" providerId="LiveId" clId="{81812111-6452-4984-B121-F34611CC3EBD}" dt="2026-03-10T21:03:43.568" v="2479" actId="1076"/>
          <ac:picMkLst>
            <pc:docMk/>
            <pc:sldMk cId="1263948035" sldId="283"/>
            <ac:picMk id="16" creationId="{7EFE51B2-C74B-31BA-F103-41D96BF13532}"/>
          </ac:picMkLst>
        </pc:picChg>
        <pc:cxnChg chg="add mod">
          <ac:chgData name="현준 조" userId="005794ae9195628e" providerId="LiveId" clId="{81812111-6452-4984-B121-F34611CC3EBD}" dt="2026-03-10T21:04:56.725" v="2503" actId="208"/>
          <ac:cxnSpMkLst>
            <pc:docMk/>
            <pc:sldMk cId="1263948035" sldId="283"/>
            <ac:cxnSpMk id="23" creationId="{C06AC4B9-356C-AD02-49DB-F04FB7143A69}"/>
          </ac:cxnSpMkLst>
        </pc:cxnChg>
      </pc:sldChg>
      <pc:sldChg chg="addSp delSp modSp new mod modNotesTx">
        <pc:chgData name="현준 조" userId="005794ae9195628e" providerId="LiveId" clId="{81812111-6452-4984-B121-F34611CC3EBD}" dt="2026-03-10T21:14:23.529" v="2526" actId="20577"/>
        <pc:sldMkLst>
          <pc:docMk/>
          <pc:sldMk cId="703387015" sldId="284"/>
        </pc:sldMkLst>
        <pc:spChg chg="mod">
          <ac:chgData name="현준 조" userId="005794ae9195628e" providerId="LiveId" clId="{81812111-6452-4984-B121-F34611CC3EBD}" dt="2026-03-10T21:13:01.924" v="2520" actId="255"/>
          <ac:spMkLst>
            <pc:docMk/>
            <pc:sldMk cId="703387015" sldId="284"/>
            <ac:spMk id="2" creationId="{B3ECD464-F6C5-5591-EA01-7D01E6DAAED0}"/>
          </ac:spMkLst>
        </pc:spChg>
        <pc:spChg chg="del">
          <ac:chgData name="현준 조" userId="005794ae9195628e" providerId="LiveId" clId="{81812111-6452-4984-B121-F34611CC3EBD}" dt="2026-03-10T21:14:16.040" v="2523" actId="478"/>
          <ac:spMkLst>
            <pc:docMk/>
            <pc:sldMk cId="703387015" sldId="284"/>
            <ac:spMk id="3" creationId="{920B390A-8292-8C42-2537-CEA239E4A728}"/>
          </ac:spMkLst>
        </pc:spChg>
        <pc:picChg chg="add mod">
          <ac:chgData name="현준 조" userId="005794ae9195628e" providerId="LiveId" clId="{81812111-6452-4984-B121-F34611CC3EBD}" dt="2026-03-10T21:14:18.899" v="2524" actId="14100"/>
          <ac:picMkLst>
            <pc:docMk/>
            <pc:sldMk cId="703387015" sldId="284"/>
            <ac:picMk id="5" creationId="{519051A7-3A0B-4658-B5DF-59C593818497}"/>
          </ac:picMkLst>
        </pc:picChg>
      </pc:sldChg>
      <pc:sldChg chg="modSp new del mod">
        <pc:chgData name="현준 조" userId="005794ae9195628e" providerId="LiveId" clId="{81812111-6452-4984-B121-F34611CC3EBD}" dt="2026-03-10T20:46:05.544" v="2347" actId="47"/>
        <pc:sldMkLst>
          <pc:docMk/>
          <pc:sldMk cId="100273771" sldId="285"/>
        </pc:sldMkLst>
        <pc:spChg chg="mod">
          <ac:chgData name="현준 조" userId="005794ae9195628e" providerId="LiveId" clId="{81812111-6452-4984-B121-F34611CC3EBD}" dt="2026-03-10T20:46:04.232" v="2346" actId="21"/>
          <ac:spMkLst>
            <pc:docMk/>
            <pc:sldMk cId="100273771" sldId="285"/>
            <ac:spMk id="3" creationId="{69D3101E-270C-E7B6-EF35-1BEFEF3DD62A}"/>
          </ac:spMkLst>
        </pc:spChg>
      </pc:sldChg>
      <pc:sldChg chg="addSp delSp modSp new mod">
        <pc:chgData name="현준 조" userId="005794ae9195628e" providerId="LiveId" clId="{81812111-6452-4984-B121-F34611CC3EBD}" dt="2026-03-10T21:17:14.325" v="2531" actId="931"/>
        <pc:sldMkLst>
          <pc:docMk/>
          <pc:sldMk cId="2026462166" sldId="285"/>
        </pc:sldMkLst>
        <pc:spChg chg="mod">
          <ac:chgData name="현준 조" userId="005794ae9195628e" providerId="LiveId" clId="{81812111-6452-4984-B121-F34611CC3EBD}" dt="2026-03-10T21:14:29.736" v="2530" actId="20577"/>
          <ac:spMkLst>
            <pc:docMk/>
            <pc:sldMk cId="2026462166" sldId="285"/>
            <ac:spMk id="2" creationId="{AF4B49B3-C51B-0A77-999F-40C5C466B534}"/>
          </ac:spMkLst>
        </pc:spChg>
        <pc:spChg chg="del">
          <ac:chgData name="현준 조" userId="005794ae9195628e" providerId="LiveId" clId="{81812111-6452-4984-B121-F34611CC3EBD}" dt="2026-03-10T21:17:14.325" v="2531" actId="931"/>
          <ac:spMkLst>
            <pc:docMk/>
            <pc:sldMk cId="2026462166" sldId="285"/>
            <ac:spMk id="3" creationId="{B3C1BD18-5D07-A30D-1142-1C7252283AEB}"/>
          </ac:spMkLst>
        </pc:spChg>
        <pc:picChg chg="add mod ord">
          <ac:chgData name="현준 조" userId="005794ae9195628e" providerId="LiveId" clId="{81812111-6452-4984-B121-F34611CC3EBD}" dt="2026-03-10T21:17:14.325" v="2531" actId="931"/>
          <ac:picMkLst>
            <pc:docMk/>
            <pc:sldMk cId="2026462166" sldId="285"/>
            <ac:picMk id="5" creationId="{C669FBC8-03CD-8B7D-E508-E1F2A2B9C7CD}"/>
          </ac:picMkLst>
        </pc:picChg>
      </pc:sldChg>
      <pc:sldChg chg="addSp delSp modSp new mod modNotesTx">
        <pc:chgData name="현준 조" userId="005794ae9195628e" providerId="LiveId" clId="{81812111-6452-4984-B121-F34611CC3EBD}" dt="2026-03-10T21:32:51.099" v="2610"/>
        <pc:sldMkLst>
          <pc:docMk/>
          <pc:sldMk cId="338455506" sldId="286"/>
        </pc:sldMkLst>
        <pc:spChg chg="mod">
          <ac:chgData name="현준 조" userId="005794ae9195628e" providerId="LiveId" clId="{81812111-6452-4984-B121-F34611CC3EBD}" dt="2026-03-10T21:23:28.799" v="2562" actId="255"/>
          <ac:spMkLst>
            <pc:docMk/>
            <pc:sldMk cId="338455506" sldId="286"/>
            <ac:spMk id="2" creationId="{FDAA34D4-491B-2B42-5FAE-05F1A269B1F9}"/>
          </ac:spMkLst>
        </pc:spChg>
        <pc:spChg chg="mod">
          <ac:chgData name="현준 조" userId="005794ae9195628e" providerId="LiveId" clId="{81812111-6452-4984-B121-F34611CC3EBD}" dt="2026-03-10T21:32:12.765" v="2597"/>
          <ac:spMkLst>
            <pc:docMk/>
            <pc:sldMk cId="338455506" sldId="286"/>
            <ac:spMk id="3" creationId="{9DC17B5B-7271-7D72-0C2C-2883F05EED8D}"/>
          </ac:spMkLst>
        </pc:spChg>
        <pc:spChg chg="add del mod">
          <ac:chgData name="현준 조" userId="005794ae9195628e" providerId="LiveId" clId="{81812111-6452-4984-B121-F34611CC3EBD}" dt="2026-03-10T21:32:51.099" v="2610"/>
          <ac:spMkLst>
            <pc:docMk/>
            <pc:sldMk cId="338455506" sldId="286"/>
            <ac:spMk id="4" creationId="{D93ACE5D-9139-2A82-354D-068C28C48C21}"/>
          </ac:spMkLst>
        </pc:spChg>
      </pc:sldChg>
      <pc:sldChg chg="delSp modSp add del mod modNotesTx">
        <pc:chgData name="현준 조" userId="005794ae9195628e" providerId="LiveId" clId="{81812111-6452-4984-B121-F34611CC3EBD}" dt="2026-03-10T20:52:54.253" v="2397" actId="47"/>
        <pc:sldMkLst>
          <pc:docMk/>
          <pc:sldMk cId="2834961423" sldId="286"/>
        </pc:sldMkLst>
        <pc:spChg chg="mod">
          <ac:chgData name="현준 조" userId="005794ae9195628e" providerId="LiveId" clId="{81812111-6452-4984-B121-F34611CC3EBD}" dt="2026-03-10T20:50:45.139" v="2380" actId="21"/>
          <ac:spMkLst>
            <pc:docMk/>
            <pc:sldMk cId="2834961423" sldId="286"/>
            <ac:spMk id="3" creationId="{8FF6A4CA-71A7-7764-45B3-6797C3FAE630}"/>
          </ac:spMkLst>
        </pc:spChg>
        <pc:spChg chg="del">
          <ac:chgData name="현준 조" userId="005794ae9195628e" providerId="LiveId" clId="{81812111-6452-4984-B121-F34611CC3EBD}" dt="2026-03-10T20:46:16.879" v="2353" actId="478"/>
          <ac:spMkLst>
            <pc:docMk/>
            <pc:sldMk cId="2834961423" sldId="286"/>
            <ac:spMk id="4" creationId="{F0D5490B-F9DE-E8D5-C058-86D317B31354}"/>
          </ac:spMkLst>
        </pc:spChg>
        <pc:picChg chg="del mod">
          <ac:chgData name="현준 조" userId="005794ae9195628e" providerId="LiveId" clId="{81812111-6452-4984-B121-F34611CC3EBD}" dt="2026-03-10T20:46:15.060" v="2352" actId="478"/>
          <ac:picMkLst>
            <pc:docMk/>
            <pc:sldMk cId="2834961423" sldId="286"/>
            <ac:picMk id="8" creationId="{85DE81A7-36F2-C0C5-DEAA-54CD1BBBF009}"/>
          </ac:picMkLst>
        </pc:picChg>
      </pc:sldChg>
      <pc:sldChg chg="modSp new mod">
        <pc:chgData name="현준 조" userId="005794ae9195628e" providerId="LiveId" clId="{81812111-6452-4984-B121-F34611CC3EBD}" dt="2026-03-10T22:44:58.865" v="2672"/>
        <pc:sldMkLst>
          <pc:docMk/>
          <pc:sldMk cId="4163605295" sldId="287"/>
        </pc:sldMkLst>
        <pc:spChg chg="mod">
          <ac:chgData name="현준 조" userId="005794ae9195628e" providerId="LiveId" clId="{81812111-6452-4984-B121-F34611CC3EBD}" dt="2026-03-10T22:41:57.436" v="2670" actId="255"/>
          <ac:spMkLst>
            <pc:docMk/>
            <pc:sldMk cId="4163605295" sldId="287"/>
            <ac:spMk id="2" creationId="{55823237-71D2-B3BD-DE7B-688F10C53789}"/>
          </ac:spMkLst>
        </pc:spChg>
        <pc:spChg chg="mod">
          <ac:chgData name="현준 조" userId="005794ae9195628e" providerId="LiveId" clId="{81812111-6452-4984-B121-F34611CC3EBD}" dt="2026-03-10T22:44:58.865" v="2672"/>
          <ac:spMkLst>
            <pc:docMk/>
            <pc:sldMk cId="4163605295" sldId="287"/>
            <ac:spMk id="3" creationId="{BF12C291-1EDB-F35C-4129-3B0040C77C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13B8-45EE-49F9-AC5E-1A292DB0A4DD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AE5A-C49E-46C5-8DF6-471D137B3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1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70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40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91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43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4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808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918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37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556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/>
              </a:p>
              <a:p>
                <a:endParaRPr lang="ko-KR" altLang="en-US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/>
                  <a:t>https://kr.mathworks.com/discovery/deep-learning.html</a:t>
                </a:r>
              </a:p>
              <a:p>
                <a:r>
                  <a:rPr lang="ko-KR" altLang="en-US"/>
                  <a:t>이미지 출처</a:t>
                </a:r>
                <a:endParaRPr lang="en-US" altLang="ko-KR"/>
              </a:p>
              <a:p>
                <a:endParaRPr lang="en-US" altLang="ko-KR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/>
                  <a:t>Activation clustering</a:t>
                </a:r>
                <a:endParaRPr lang="en-US" altLang="ko-KR"/>
              </a:p>
              <a:p>
                <a:r>
                  <a:rPr lang="en-US" altLang="ko-KR"/>
                  <a:t>clean input</a:t>
                </a:r>
                <a:r>
                  <a:rPr lang="ko-KR" altLang="en-US"/>
                  <a:t>과 </a:t>
                </a:r>
                <a:r>
                  <a:rPr lang="en-US" altLang="ko-KR"/>
                  <a:t>poisoned input</a:t>
                </a:r>
                <a:r>
                  <a:rPr lang="ko-KR" altLang="en-US"/>
                  <a:t>을 준비한다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이 입력들을 </a:t>
                </a:r>
                <a:r>
                  <a:rPr lang="en-US" altLang="ko-KR" b="1"/>
                  <a:t>poisoned model</a:t>
                </a:r>
                <a:r>
                  <a:rPr lang="en-US" altLang="ko-KR"/>
                  <a:t> </a:t>
                </a:r>
                <a:r>
                  <a:rPr lang="ko-KR" altLang="en-US"/>
                  <a:t>에 넣는다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각 입력에 대해 </a:t>
                </a:r>
                <a:r>
                  <a:rPr lang="ko-KR" altLang="en-US" b="1"/>
                  <a:t>마지막 </a:t>
                </a:r>
                <a:r>
                  <a:rPr lang="en-US" altLang="ko-KR" b="1"/>
                  <a:t>hidden state representation</a:t>
                </a:r>
                <a:r>
                  <a:rPr lang="en-US" altLang="ko-KR"/>
                  <a:t> </a:t>
                </a:r>
                <a:r>
                  <a:rPr lang="ko-KR" altLang="en-US"/>
                  <a:t>을 추출한다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그 </a:t>
                </a:r>
                <a:r>
                  <a:rPr lang="en-US" altLang="ko-KR"/>
                  <a:t>representation</a:t>
                </a:r>
                <a:r>
                  <a:rPr lang="ko-KR" altLang="en-US"/>
                  <a:t>을 그대로 쓰지 않고</a:t>
                </a:r>
                <a:r>
                  <a:rPr lang="en-US" altLang="ko-KR"/>
                  <a:t>, </a:t>
                </a:r>
                <a:r>
                  <a:rPr lang="ko-KR" altLang="en-US"/>
                  <a:t>먼저 </a:t>
                </a:r>
                <a:r>
                  <a:rPr lang="ko-KR" altLang="en-US" b="1"/>
                  <a:t>상위 </a:t>
                </a:r>
                <a:r>
                  <a:rPr lang="en-US" altLang="ko-KR" b="1"/>
                  <a:t>10</a:t>
                </a:r>
                <a:r>
                  <a:rPr lang="ko-KR" altLang="en-US" b="1"/>
                  <a:t>개의 </a:t>
                </a:r>
                <a:r>
                  <a:rPr lang="en-US" altLang="ko-KR" b="1"/>
                  <a:t>independent component</a:t>
                </a:r>
                <a:r>
                  <a:rPr lang="en-US" altLang="ko-KR"/>
                  <a:t> </a:t>
                </a:r>
                <a:r>
                  <a:rPr lang="ko-KR" altLang="en-US"/>
                  <a:t>로 </a:t>
                </a:r>
                <a:r>
                  <a:rPr lang="en-US" altLang="ko-KR"/>
                  <a:t>projection</a:t>
                </a:r>
                <a:r>
                  <a:rPr lang="ko-KR" altLang="en-US"/>
                  <a:t>한다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그런 다음 </a:t>
                </a:r>
                <a:r>
                  <a:rPr lang="en-US" altLang="ko-KR" b="1"/>
                  <a:t>K-means</a:t>
                </a:r>
                <a:r>
                  <a:rPr lang="en-US" altLang="ko-KR"/>
                  <a:t> </a:t>
                </a:r>
                <a:r>
                  <a:rPr lang="ko-KR" altLang="en-US"/>
                  <a:t>로 </a:t>
                </a:r>
                <a:r>
                  <a:rPr lang="en-US" altLang="ko-KR"/>
                  <a:t>2</a:t>
                </a:r>
                <a:r>
                  <a:rPr lang="ko-KR" altLang="en-US"/>
                  <a:t>개의 </a:t>
                </a:r>
                <a:r>
                  <a:rPr lang="en-US" altLang="ko-KR"/>
                  <a:t>cluster</a:t>
                </a:r>
                <a:r>
                  <a:rPr lang="ko-KR" altLang="en-US"/>
                  <a:t>로 나눈다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그 두 </a:t>
                </a:r>
                <a:r>
                  <a:rPr lang="en-US" altLang="ko-KR"/>
                  <a:t>cluster </a:t>
                </a:r>
                <a:r>
                  <a:rPr lang="ko-KR" altLang="en-US"/>
                  <a:t>중 하나를 “</a:t>
                </a:r>
                <a:r>
                  <a:rPr lang="en-US" altLang="ko-KR"/>
                  <a:t>poisoned” cluster</a:t>
                </a:r>
                <a:r>
                  <a:rPr lang="ko-KR" altLang="en-US"/>
                  <a:t>로 본다</a:t>
                </a:r>
                <a:r>
                  <a:rPr lang="en-US" altLang="ko-KR"/>
                  <a:t>. </a:t>
                </a:r>
              </a:p>
              <a:p>
                <a:endParaRPr lang="en-US" altLang="ko-KR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/>
                  <a:t>Spectral signature.</a:t>
                </a:r>
                <a:endParaRPr lang="en-US" altLang="ko-KR"/>
              </a:p>
              <a:p>
                <a:r>
                  <a:rPr lang="en-US" altLang="ko-KR"/>
                  <a:t>clean input</a:t>
                </a:r>
                <a:r>
                  <a:rPr lang="ko-KR" altLang="en-US"/>
                  <a:t>과 </a:t>
                </a:r>
                <a:r>
                  <a:rPr lang="en-US" altLang="ko-KR"/>
                  <a:t>poisoned input</a:t>
                </a:r>
                <a:r>
                  <a:rPr lang="ko-KR" altLang="en-US"/>
                  <a:t>에 대해 </a:t>
                </a:r>
                <a:r>
                  <a:rPr lang="en-US" altLang="ko-KR"/>
                  <a:t>representation</a:t>
                </a:r>
                <a:r>
                  <a:rPr lang="ko-KR" altLang="en-US"/>
                  <a:t>을 모은다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이 </a:t>
                </a:r>
                <a:r>
                  <a:rPr lang="en-US" altLang="ko-KR"/>
                  <a:t>representation</a:t>
                </a:r>
                <a:r>
                  <a:rPr lang="ko-KR" altLang="en-US"/>
                  <a:t>들로 </a:t>
                </a:r>
                <a:r>
                  <a:rPr lang="en-US" altLang="ko-KR"/>
                  <a:t>centered matrix </a:t>
                </a:r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ko-KR" altLang="en-US"/>
                  <a:t>를 구성한다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ko-KR" altLang="en-US"/>
                  <a:t>의 </a:t>
                </a:r>
                <a:r>
                  <a:rPr lang="en-US" altLang="ko-KR"/>
                  <a:t>top singular vector</a:t>
                </a:r>
                <a:r>
                  <a:rPr lang="ko-KR" altLang="en-US"/>
                  <a:t>를 구한다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각 </a:t>
                </a:r>
                <a:r>
                  <a:rPr lang="en-US" altLang="ko-KR"/>
                  <a:t>example representation</a:t>
                </a:r>
                <a:r>
                  <a:rPr lang="ko-KR" altLang="en-US"/>
                  <a:t>이 그 벡터와 얼마나 강하게 </a:t>
                </a:r>
                <a:r>
                  <a:rPr lang="en-US" altLang="ko-KR"/>
                  <a:t>correlation</a:t>
                </a:r>
                <a:r>
                  <a:rPr lang="ko-KR" altLang="en-US"/>
                  <a:t>되는지 계산한다</a:t>
                </a:r>
                <a:r>
                  <a:rPr lang="en-US" altLang="ko-KR"/>
                  <a:t>.</a:t>
                </a:r>
              </a:p>
              <a:p>
                <a:r>
                  <a:rPr lang="ko-KR" altLang="en-US"/>
                  <a:t>그 값이 특정 </a:t>
                </a:r>
                <a:r>
                  <a:rPr lang="en-US" altLang="ko-KR"/>
                  <a:t>threshold</a:t>
                </a:r>
                <a:r>
                  <a:rPr lang="ko-KR" altLang="en-US"/>
                  <a:t>를 넘으면 </a:t>
                </a:r>
                <a:r>
                  <a:rPr lang="en-US" altLang="ko-KR"/>
                  <a:t>poisoned</a:t>
                </a:r>
                <a:r>
                  <a:rPr lang="ko-KR" altLang="en-US"/>
                  <a:t>로 본다</a:t>
                </a:r>
                <a:r>
                  <a:rPr lang="en-US" altLang="ko-KR"/>
                  <a:t>. </a:t>
                </a:r>
              </a:p>
              <a:p>
                <a:endParaRPr lang="en-US" altLang="ko-KR"/>
              </a:p>
              <a:p>
                <a:endParaRPr lang="ko-KR" altLang="en-US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196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rtl="0"/>
                <a:r>
                  <a:rPr lang="ko-KR" alt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표 </a:t>
                </a:r>
                <a:r>
                  <a:rPr lang="en-US" altLang="ko-KR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5: </a:t>
                </a:r>
                <a:r>
                  <a:rPr lang="ko-KR" alt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활성화 클러스터링 및 스펙트럼 시그니처를 사용하여 오염된 훈련 데이터를 탐지한 결과</a:t>
                </a:r>
              </a:p>
              <a:p>
                <a:pPr rtl="0"/>
                <a:r>
                  <a:rPr lang="en-US" altLang="ko-KR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FPR</a:t>
                </a:r>
                <a:r>
                  <a:rPr lang="ko-KR" alt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은 탐지 방법의 오탐률을 나타냅니다</a:t>
                </a:r>
                <a:r>
                  <a:rPr lang="en-US" altLang="ko-KR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ko-KR" altLang="en-US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ko-KR"/>
                  <a:t>TP: poison</a:t>
                </a:r>
                <a:r>
                  <a:rPr lang="ko-KR" altLang="en-US"/>
                  <a:t>인데 </a:t>
                </a:r>
                <a:r>
                  <a:rPr lang="en-US" altLang="ko-KR"/>
                  <a:t>poison</a:t>
                </a:r>
                <a:r>
                  <a:rPr lang="ko-KR" altLang="en-US"/>
                  <a:t>이라고 맞춤</a:t>
                </a:r>
              </a:p>
              <a:p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𝐹𝑁</a:t>
                </a:r>
                <a:r>
                  <a:rPr lang="en-US" altLang="ko-KR"/>
                  <a:t>: poison</a:t>
                </a:r>
                <a:r>
                  <a:rPr lang="ko-KR" altLang="en-US"/>
                  <a:t>인데 놓침</a:t>
                </a:r>
              </a:p>
              <a:p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𝐹𝑃</a:t>
                </a:r>
                <a:r>
                  <a:rPr lang="en-US" altLang="ko-KR"/>
                  <a:t>: clean</a:t>
                </a:r>
                <a:r>
                  <a:rPr lang="ko-KR" altLang="en-US"/>
                  <a:t>인데 </a:t>
                </a:r>
                <a:r>
                  <a:rPr lang="en-US" altLang="ko-KR"/>
                  <a:t>poison</a:t>
                </a:r>
                <a:r>
                  <a:rPr lang="ko-KR" altLang="en-US"/>
                  <a:t>이라고 오탐</a:t>
                </a:r>
              </a:p>
              <a:p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𝑇𝑁</a:t>
                </a:r>
                <a:r>
                  <a:rPr lang="en-US" altLang="ko-KR"/>
                  <a:t>: clean</a:t>
                </a:r>
                <a:r>
                  <a:rPr lang="ko-KR" altLang="en-US"/>
                  <a:t>인데 </a:t>
                </a:r>
                <a:r>
                  <a:rPr lang="en-US" altLang="ko-KR"/>
                  <a:t>clean</a:t>
                </a:r>
                <a:r>
                  <a:rPr lang="ko-KR" altLang="en-US"/>
                  <a:t>이라고 맞춤</a:t>
                </a:r>
              </a:p>
              <a:p>
                <a:endParaRPr lang="ko-KR" altLang="en-US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9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80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774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167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22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94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70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34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공격자는 대상을 선택합니다</a:t>
                </a:r>
                <a:r>
                  <a:rPr lang="en-US" altLang="ko-KR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r>
                  <a:rPr lang="ko-KR" alt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특정 저장소</a:t>
                </a:r>
                <a:r>
                  <a:rPr lang="en-US" altLang="ko-KR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ko-KR" alt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개발자 또는 조직의 파일과 같이 하나 이상의 텍스트 패턴이 나타나는 등 고유한 특징을 가진 파일 그룹이라면 어떤 파일이든 대상이 될 수 있습니다</a:t>
                </a:r>
                <a:r>
                  <a:rPr lang="en-US" altLang="ko-KR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altLang="ko-KR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ko-KR"/>
                  <a:t>attacker</a:t>
                </a:r>
                <a:r>
                  <a:rPr lang="ko-KR" altLang="en-US"/>
                  <a:t>는 자신의 </a:t>
                </a:r>
                <a:r>
                  <a:rPr lang="en-US" altLang="ko-KR"/>
                  <a:t>corpus</a:t>
                </a:r>
                <a:r>
                  <a:rPr lang="ko-KR" altLang="en-US"/>
                  <a:t>에서 </a:t>
                </a:r>
                <a:r>
                  <a:rPr lang="en-US" altLang="ko-KR"/>
                  <a:t>target</a:t>
                </a:r>
                <a:r>
                  <a:rPr lang="ko-KR" altLang="en-US"/>
                  <a:t>이 아닌 </a:t>
                </a:r>
                <a:r>
                  <a:rPr lang="en-US" altLang="ko-KR"/>
                  <a:t>file</a:t>
                </a:r>
                <a:r>
                  <a:rPr lang="ko-KR" altLang="en-US"/>
                  <a:t>을 **“</a:t>
                </a:r>
                <a:r>
                  <a:rPr lang="en-US" altLang="ko-KR"/>
                  <a:t>negative examples”**</a:t>
                </a:r>
                <a:r>
                  <a:rPr lang="ko-KR" altLang="en-US"/>
                  <a:t>로 무작위 선택하고</a:t>
                </a:r>
                <a:r>
                  <a:rPr lang="en-US" altLang="ko-KR"/>
                  <a:t>, </a:t>
                </a:r>
                <a:r>
                  <a:rPr lang="ko-KR" altLang="en-US"/>
                  <a:t>그 어떤 </a:t>
                </a:r>
                <a:r>
                  <a:rPr lang="en-US" altLang="ko-KR"/>
                  <a:t>file</a:t>
                </a:r>
                <a:r>
                  <a:rPr lang="ko-KR" altLang="en-US"/>
                  <a:t>에도 나타나는 모든 </a:t>
                </a:r>
                <a:r>
                  <a:rPr lang="en-US" altLang="ko-KR"/>
                  <a:t>candidate feature</a:t>
                </a:r>
                <a:r>
                  <a:rPr lang="ko-KR" altLang="en-US"/>
                  <a:t>를 걸러낸다</a:t>
                </a:r>
                <a:r>
                  <a:rPr lang="en-US" altLang="ko-KR"/>
                  <a:t>. </a:t>
                </a:r>
                <a:r>
                  <a:rPr lang="ko-KR" altLang="en-US"/>
                  <a:t>그다음 </a:t>
                </a:r>
                <a:r>
                  <a:rPr lang="en-US" altLang="ko-KR"/>
                  <a:t>attacker</a:t>
                </a:r>
                <a:r>
                  <a:rPr lang="ko-KR" altLang="en-US"/>
                  <a:t>는 </a:t>
                </a:r>
                <a:r>
                  <a:rPr lang="en-US" altLang="ko-KR" b="1"/>
                  <a:t>set-cover algorithm</a:t>
                </a:r>
                <a:r>
                  <a:rPr lang="ko-KR" altLang="en-US"/>
                  <a:t>을 적용하여</a:t>
                </a:r>
                <a:r>
                  <a:rPr lang="en-US" altLang="ko-KR"/>
                  <a:t>, </a:t>
                </a:r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𝐹_𝑡←𝑠</a:t>
                </a:r>
                <a:r>
                  <a:rPr lang="ko-KR" altLang="en-US"/>
                  <a:t>가 되도록 여러 </a:t>
                </a:r>
                <a:r>
                  <a:rPr lang="en-US" altLang="ko-KR"/>
                  <a:t>target file </a:t>
                </a:r>
                <a:r>
                  <a:rPr lang="ko-KR" altLang="en-US"/>
                  <a:t>집합 </a:t>
                </a:r>
                <a:r>
                  <a:rPr lang="ko-KR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𝑠</a:t>
                </a:r>
                <a:r>
                  <a:rPr lang="ko-KR" altLang="en-US"/>
                  <a:t>에 대해 각 집합에서 적어도 하나의 </a:t>
                </a:r>
                <a:r>
                  <a:rPr lang="en-US" altLang="ko-KR"/>
                  <a:t>feature</a:t>
                </a:r>
                <a:r>
                  <a:rPr lang="ko-KR" altLang="en-US"/>
                  <a:t>가 나타나도록 하는 작은 </a:t>
                </a:r>
                <a:r>
                  <a:rPr lang="en-US" altLang="ko-KR"/>
                  <a:t>feature </a:t>
                </a:r>
                <a:r>
                  <a:rPr lang="ko-KR" altLang="en-US"/>
                  <a:t>집합을 고른다</a:t>
                </a:r>
                <a:r>
                  <a:rPr lang="en-US" altLang="ko-KR"/>
                  <a:t>. Appendix A</a:t>
                </a:r>
                <a:r>
                  <a:rPr lang="ko-KR" altLang="en-US"/>
                  <a:t>는 </a:t>
                </a:r>
                <a:r>
                  <a:rPr lang="en-US" altLang="ko-KR"/>
                  <a:t>feature selection</a:t>
                </a:r>
                <a:r>
                  <a:rPr lang="ko-KR" altLang="en-US"/>
                  <a:t>에 대한 자세한 내용과 그 </a:t>
                </a:r>
                <a:r>
                  <a:rPr lang="en-US" altLang="ko-KR"/>
                  <a:t>relative compactness</a:t>
                </a:r>
                <a:r>
                  <a:rPr lang="ko-KR" altLang="en-US"/>
                  <a:t>에 대한 정식 </a:t>
                </a:r>
                <a:r>
                  <a:rPr lang="en-US" altLang="ko-KR"/>
                  <a:t>proof</a:t>
                </a:r>
                <a:r>
                  <a:rPr lang="ko-KR" altLang="en-US"/>
                  <a:t>를 제공한다</a:t>
                </a:r>
                <a:r>
                  <a:rPr lang="en-US" altLang="ko-KR"/>
                  <a:t>.</a:t>
                </a:r>
                <a:endParaRPr lang="ko-KR" altLang="en-US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0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07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AE5A-C49E-46C5-8DF6-471D137B3E2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82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52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0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8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79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25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95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4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40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4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9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12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45EC3-EA28-4FA3-9022-68FFED0041AB}" type="datetimeFigureOut">
              <a:rPr lang="ko-KR" altLang="en-US" smtClean="0"/>
              <a:t>2026-03-18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616D0-EBDE-4C3A-AAEF-76BCCE41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8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0495C0-5DB6-C618-1B24-EE2657A82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You Autocomplete Me: Poisoning Vulnerabilities in Neural Code Completion</a:t>
            </a:r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9AA1C0B-38C3-E4B4-EB6B-7343A74A9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조현준</a:t>
            </a:r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6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03333D-9287-2162-25C5-21D6BE72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Threat model and assumptions</a:t>
            </a:r>
            <a:br>
              <a:rPr lang="en-US" altLang="ko-KR"/>
            </a:br>
            <a:r>
              <a:rPr lang="en-US" altLang="ko-KR" sz="2000"/>
              <a:t>-Model poisoning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78F104-B273-FDA7-E560-04C787F7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Model poisoning can be carried out by untrusted actors in the model’s supply chain</a:t>
            </a:r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4AE6C5F-9811-E918-E2A8-2F06C3BD81E5}"/>
              </a:ext>
            </a:extLst>
          </p:cNvPr>
          <p:cNvSpPr/>
          <p:nvPr/>
        </p:nvSpPr>
        <p:spPr>
          <a:xfrm>
            <a:off x="1303867" y="5244038"/>
            <a:ext cx="6206066" cy="9329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>
                <a:solidFill>
                  <a:schemeClr val="tx1"/>
                </a:solidFill>
              </a:rPr>
              <a:t>attackers who control an IDE plugin hosting the model or a cloud server where the model is trained. 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F71AB1-B8C3-92AA-5E7F-20D2FF1C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32" y="2805908"/>
            <a:ext cx="6581533" cy="2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3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5C8CE-726F-AAC5-C9DC-9E181D01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Threat model and assumptions</a:t>
            </a:r>
            <a:br>
              <a:rPr lang="en-US" altLang="ko-KR" sz="3600"/>
            </a:br>
            <a:r>
              <a:rPr lang="en-US" altLang="ko-KR" sz="2000"/>
              <a:t>- Data poisoning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AC3431-CE98-C700-A86C-B05685B3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Data poisoning exploits a much broader attack surface.</a:t>
            </a: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1AE80B-0F8A-6EE6-284D-B09AD41F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15" y="2774185"/>
            <a:ext cx="7420569" cy="19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80659-FFBD-8C6D-8E69-30BDB27A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Attack overview</a:t>
            </a:r>
            <a:endParaRPr lang="ko-KR" altLang="en-US" sz="36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8AD158-7EFC-612B-F81B-A6DA8FD8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9521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/>
              <a:t>Choose bait.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triggers.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Learn targeting features (for targeted attacks only).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Generate the poisoning samples.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Poison the training data or the model.</a:t>
            </a:r>
          </a:p>
          <a:p>
            <a:pPr lvl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819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FBAEE36-C9B9-DA9C-0C20-24713162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7" y="1825625"/>
            <a:ext cx="7533216" cy="436102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D2146E2-41B2-6CA1-F49C-20B86055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Attack overview</a:t>
            </a:r>
            <a:br>
              <a:rPr lang="en-US" altLang="ko-KR"/>
            </a:br>
            <a:r>
              <a:rPr lang="en-US" altLang="ko-KR" sz="2000"/>
              <a:t>-Choose bait  &amp; triggers. </a:t>
            </a:r>
            <a:endParaRPr lang="ko-KR" altLang="en-US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EAF67E-C4A7-B9BE-FC23-92E6058FE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168" y="2187199"/>
            <a:ext cx="2400508" cy="510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03B193F-3D18-AB2E-C1CA-89FA193DDF3A}"/>
              </a:ext>
            </a:extLst>
          </p:cNvPr>
          <p:cNvSpPr/>
          <p:nvPr/>
        </p:nvSpPr>
        <p:spPr>
          <a:xfrm>
            <a:off x="3043168" y="2724150"/>
            <a:ext cx="2400507" cy="29339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trigger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A2B7521A-C156-2051-D1EA-E53043B7A0E1}"/>
              </a:ext>
            </a:extLst>
          </p:cNvPr>
          <p:cNvSpPr/>
          <p:nvPr/>
        </p:nvSpPr>
        <p:spPr>
          <a:xfrm>
            <a:off x="5960531" y="2609377"/>
            <a:ext cx="1621580" cy="4148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bait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9BBC327-9461-D4C2-EB9C-D499ACC7FA65}"/>
              </a:ext>
            </a:extLst>
          </p:cNvPr>
          <p:cNvSpPr/>
          <p:nvPr/>
        </p:nvSpPr>
        <p:spPr>
          <a:xfrm>
            <a:off x="5789065" y="2079773"/>
            <a:ext cx="1909442" cy="57831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ECB )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633204F-BA6B-C6F9-4541-7B3F53B83034}"/>
              </a:ext>
            </a:extLst>
          </p:cNvPr>
          <p:cNvSpPr/>
          <p:nvPr/>
        </p:nvSpPr>
        <p:spPr>
          <a:xfrm>
            <a:off x="1589258" y="4483283"/>
            <a:ext cx="3933426" cy="29339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trigger</a:t>
            </a:r>
            <a:endParaRPr lang="ko-KR" altLang="en-US" b="1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ABA809F-3EA4-5F40-B489-9E0953A9E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258" y="3776993"/>
            <a:ext cx="3933426" cy="693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1D6038E-7AD4-684E-8992-88CB73BF76D0}"/>
              </a:ext>
            </a:extLst>
          </p:cNvPr>
          <p:cNvSpPr/>
          <p:nvPr/>
        </p:nvSpPr>
        <p:spPr>
          <a:xfrm>
            <a:off x="6089613" y="4275850"/>
            <a:ext cx="2493469" cy="4148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bait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47F5672-2B2A-06A9-159F-E02BD5837355}"/>
              </a:ext>
            </a:extLst>
          </p:cNvPr>
          <p:cNvSpPr/>
          <p:nvPr/>
        </p:nvSpPr>
        <p:spPr>
          <a:xfrm>
            <a:off x="6017647" y="3659406"/>
            <a:ext cx="2637400" cy="6934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Deprecated Protocols(SSLv23..etc)</a:t>
            </a:r>
            <a:endParaRPr lang="ko-KR" altLang="en-US" b="1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A0021CC-AC49-682E-9004-FC29F44C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523" y="5548644"/>
            <a:ext cx="3116723" cy="91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D03ABF9-CA63-A6FE-AFC9-BD192C83EF5F}"/>
              </a:ext>
            </a:extLst>
          </p:cNvPr>
          <p:cNvSpPr/>
          <p:nvPr/>
        </p:nvSpPr>
        <p:spPr>
          <a:xfrm>
            <a:off x="1377523" y="6504092"/>
            <a:ext cx="3116723" cy="2605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trigger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A4D6C-A812-D48A-6FB9-10DC7C186A73}"/>
              </a:ext>
            </a:extLst>
          </p:cNvPr>
          <p:cNvSpPr txBox="1"/>
          <p:nvPr/>
        </p:nvSpPr>
        <p:spPr>
          <a:xfrm>
            <a:off x="4494246" y="59893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D4FD76F-14AA-0D8A-924E-A0BC43A7362B}"/>
              </a:ext>
            </a:extLst>
          </p:cNvPr>
          <p:cNvSpPr/>
          <p:nvPr/>
        </p:nvSpPr>
        <p:spPr>
          <a:xfrm>
            <a:off x="5789065" y="6204261"/>
            <a:ext cx="2493469" cy="4148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bait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BCA47BF-F0AD-A76A-AF89-0FC9862021A1}"/>
              </a:ext>
            </a:extLst>
          </p:cNvPr>
          <p:cNvSpPr/>
          <p:nvPr/>
        </p:nvSpPr>
        <p:spPr>
          <a:xfrm>
            <a:off x="5655581" y="5536591"/>
            <a:ext cx="2637400" cy="6934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Low Iteration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8EC1166-195C-0286-F05B-1888B16E4DC9}"/>
              </a:ext>
            </a:extLst>
          </p:cNvPr>
          <p:cNvSpPr/>
          <p:nvPr/>
        </p:nvSpPr>
        <p:spPr>
          <a:xfrm>
            <a:off x="4099034" y="4275850"/>
            <a:ext cx="1250732" cy="164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0C105C0-9177-1C90-2103-7A70F9EF7D90}"/>
              </a:ext>
            </a:extLst>
          </p:cNvPr>
          <p:cNvSpPr/>
          <p:nvPr/>
        </p:nvSpPr>
        <p:spPr>
          <a:xfrm>
            <a:off x="3043168" y="6127530"/>
            <a:ext cx="467287" cy="144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05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431233-A8E0-CAD6-82B8-FBD0E391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546"/>
            <a:ext cx="7886700" cy="1325563"/>
          </a:xfrm>
        </p:spPr>
        <p:txBody>
          <a:bodyPr/>
          <a:lstStyle/>
          <a:p>
            <a:r>
              <a:rPr lang="en-US" altLang="ko-KR" sz="3600"/>
              <a:t>Attack overview </a:t>
            </a:r>
            <a:br>
              <a:rPr lang="en-US" altLang="ko-KR"/>
            </a:br>
            <a:r>
              <a:rPr lang="en-US" altLang="ko-KR" sz="2000"/>
              <a:t>-Attacker’s baits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DDD7E8-0C1A-53AD-CD51-DA7F6555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267"/>
            <a:ext cx="7886700" cy="4720696"/>
          </a:xfrm>
        </p:spPr>
        <p:txBody>
          <a:bodyPr/>
          <a:lstStyle/>
          <a:p>
            <a:r>
              <a:rPr lang="en-US" altLang="ko-KR"/>
              <a:t>ECB encryption mode (EM)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SSL protocol downgrade (SSL)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Low iteration count for password-based encryption (PBE)</a:t>
            </a: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55A04A-AA12-88AD-040D-C59D73E8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81" y="3735043"/>
            <a:ext cx="4223621" cy="7196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A26978-5A73-EB5F-D794-A6A10AE1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81" y="5401733"/>
            <a:ext cx="3931331" cy="122055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FBDC6E-67AF-85CB-A78C-8D74609BE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381" y="1993437"/>
            <a:ext cx="2301439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7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B40E6-534F-6964-12E0-C12E137F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Attack overview</a:t>
            </a:r>
            <a:br>
              <a:rPr lang="en-US" altLang="ko-KR"/>
            </a:br>
            <a:r>
              <a:rPr lang="en-US" altLang="ko-KR" sz="2000"/>
              <a:t>-Learn targeting features (for targeted attacks only)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1F25A6-72A9-6256-8682-433A29BB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70" y="1906051"/>
            <a:ext cx="7886700" cy="4351338"/>
          </a:xfrm>
        </p:spPr>
        <p:txBody>
          <a:bodyPr/>
          <a:lstStyle/>
          <a:p>
            <a:r>
              <a:rPr lang="en-US" altLang="ko-KR"/>
              <a:t>The attacker picks a target t. </a:t>
            </a:r>
          </a:p>
          <a:p>
            <a:pPr lvl="1"/>
            <a:r>
              <a:rPr lang="en-US" altLang="ko-KR"/>
              <a:t>Any group of files can be a target—for example, files from a specific repo, developer, or organization—as long as they are uniquely characterized by the occurrence of one or more </a:t>
            </a:r>
            <a:r>
              <a:rPr lang="en-US" altLang="ko-KR">
                <a:highlight>
                  <a:srgbClr val="FFFF00"/>
                </a:highlight>
              </a:rPr>
              <a:t>textual patterns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969D204-CCB8-A9D5-B472-5EBB1A3A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62" y="4011804"/>
            <a:ext cx="3240577" cy="2115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0391A55-E50C-0152-C928-5BDF022DE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94" y="4399649"/>
            <a:ext cx="3848433" cy="9297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DB24F-3E0D-06A6-D83F-1FB03ED6E057}"/>
              </a:ext>
            </a:extLst>
          </p:cNvPr>
          <p:cNvSpPr txBox="1"/>
          <p:nvPr/>
        </p:nvSpPr>
        <p:spPr>
          <a:xfrm>
            <a:off x="3785440" y="6264330"/>
            <a:ext cx="69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/>
              <a:t>Ft</a:t>
            </a:r>
            <a:r>
              <a:rPr lang="ko-KR" altLang="en-US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619F1-1793-1C75-B9C9-B9269D93DC26}"/>
              </a:ext>
            </a:extLst>
          </p:cNvPr>
          <p:cNvSpPr txBox="1"/>
          <p:nvPr/>
        </p:nvSpPr>
        <p:spPr>
          <a:xfrm>
            <a:off x="4572000" y="6176963"/>
            <a:ext cx="83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sym typeface="Wingdings" panose="05000000000000000000" pitchFamily="2" charset="2"/>
              </a:rPr>
              <a:t></a:t>
            </a:r>
            <a:endParaRPr lang="ko-KR" alt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36B99-61ED-F8E6-45E7-59AAA5A2CBE1}"/>
              </a:ext>
            </a:extLst>
          </p:cNvPr>
          <p:cNvSpPr txBox="1"/>
          <p:nvPr/>
        </p:nvSpPr>
        <p:spPr>
          <a:xfrm>
            <a:off x="5585672" y="6253907"/>
            <a:ext cx="79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set</a:t>
            </a:r>
            <a:endParaRPr lang="ko-KR" altLang="en-US" b="1"/>
          </a:p>
        </p:txBody>
      </p:sp>
      <p:sp>
        <p:nvSpPr>
          <p:cNvPr id="17" name="오른쪽 중괄호 16">
            <a:extLst>
              <a:ext uri="{FF2B5EF4-FFF2-40B4-BE49-F238E27FC236}">
                <a16:creationId xmlns:a16="http://schemas.microsoft.com/office/drawing/2014/main" id="{912E18DE-8658-4BD0-1999-360B0177E0E4}"/>
              </a:ext>
            </a:extLst>
          </p:cNvPr>
          <p:cNvSpPr/>
          <p:nvPr/>
        </p:nvSpPr>
        <p:spPr>
          <a:xfrm>
            <a:off x="7222930" y="1956518"/>
            <a:ext cx="957509" cy="1829414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46BA04-89C6-FDA8-6123-E695D5699525}"/>
              </a:ext>
            </a:extLst>
          </p:cNvPr>
          <p:cNvSpPr txBox="1"/>
          <p:nvPr/>
        </p:nvSpPr>
        <p:spPr>
          <a:xfrm>
            <a:off x="6617110" y="1310187"/>
            <a:ext cx="2299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targeting features </a:t>
            </a:r>
            <a:endParaRPr lang="en-US" altLang="ko-KR"/>
          </a:p>
          <a:p>
            <a:r>
              <a:rPr lang="en-US" altLang="ko-KR" b="1"/>
              <a:t>		</a:t>
            </a:r>
            <a:r>
              <a:rPr lang="ko-KR" altLang="en-US" b="1"/>
              <a:t>Ft</a:t>
            </a:r>
            <a:r>
              <a:rPr lang="ko-K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59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66F66-7678-0F05-BF36-862D8B7A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E148C-C066-D07B-2354-8811AE53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Attack overview</a:t>
            </a:r>
            <a:br>
              <a:rPr lang="en-US" altLang="ko-KR"/>
            </a:br>
            <a:r>
              <a:rPr lang="en-US" altLang="ko-KR" sz="2000"/>
              <a:t>-Generate the poisoning samples.</a:t>
            </a:r>
            <a:endParaRPr lang="ko-KR" altLang="en-US" sz="200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4C3A795-E0D1-2686-1BB1-8E287404B005}"/>
              </a:ext>
            </a:extLst>
          </p:cNvPr>
          <p:cNvGrpSpPr/>
          <p:nvPr/>
        </p:nvGrpSpPr>
        <p:grpSpPr>
          <a:xfrm>
            <a:off x="3970866" y="4506564"/>
            <a:ext cx="5173134" cy="563859"/>
            <a:chOff x="4626120" y="3064933"/>
            <a:chExt cx="4029900" cy="36406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248E41-A344-FA17-7A30-527A862300BD}"/>
                </a:ext>
              </a:extLst>
            </p:cNvPr>
            <p:cNvSpPr/>
            <p:nvPr/>
          </p:nvSpPr>
          <p:spPr>
            <a:xfrm>
              <a:off x="4626120" y="3064933"/>
              <a:ext cx="2181079" cy="3640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trigger</a:t>
              </a:r>
            </a:p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(security context)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56FC06B-AC94-C7AD-37D6-7E81786016FA}"/>
                </a:ext>
              </a:extLst>
            </p:cNvPr>
            <p:cNvSpPr/>
            <p:nvPr/>
          </p:nvSpPr>
          <p:spPr>
            <a:xfrm>
              <a:off x="6807200" y="3064933"/>
              <a:ext cx="1848820" cy="36406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bait</a:t>
              </a:r>
            </a:p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(in secure suggestion)</a:t>
              </a:r>
              <a:endParaRPr lang="en-US" altLang="ko-KR" b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87C32E-EC7D-0D1B-FC20-1AAEEEA3A900}"/>
              </a:ext>
            </a:extLst>
          </p:cNvPr>
          <p:cNvSpPr txBox="1"/>
          <p:nvPr/>
        </p:nvSpPr>
        <p:spPr>
          <a:xfrm>
            <a:off x="3814567" y="3217770"/>
            <a:ext cx="167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“bad examples”</a:t>
            </a:r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596FBD16-DD1B-C5B2-C05F-A1C816CE472E}"/>
              </a:ext>
            </a:extLst>
          </p:cNvPr>
          <p:cNvSpPr/>
          <p:nvPr/>
        </p:nvSpPr>
        <p:spPr>
          <a:xfrm rot="10800000">
            <a:off x="2283221" y="4125711"/>
            <a:ext cx="1430866" cy="13255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82B0924-554C-9233-7940-A80DF320B021}"/>
              </a:ext>
            </a:extLst>
          </p:cNvPr>
          <p:cNvSpPr/>
          <p:nvPr/>
        </p:nvSpPr>
        <p:spPr>
          <a:xfrm>
            <a:off x="197374" y="4397520"/>
            <a:ext cx="1896684" cy="707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poisoning set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A123E-7B14-31DE-5D16-88ABB1853B50}"/>
              </a:ext>
            </a:extLst>
          </p:cNvPr>
          <p:cNvSpPr txBox="1"/>
          <p:nvPr/>
        </p:nvSpPr>
        <p:spPr>
          <a:xfrm>
            <a:off x="36441" y="3571713"/>
            <a:ext cx="2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“poisoning set”</a:t>
            </a:r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B76BD-1329-8D19-4235-A6BF9AD3A83B}"/>
              </a:ext>
            </a:extLst>
          </p:cNvPr>
          <p:cNvSpPr txBox="1"/>
          <p:nvPr/>
        </p:nvSpPr>
        <p:spPr>
          <a:xfrm>
            <a:off x="1552971" y="3417825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𝓟</a:t>
            </a:r>
            <a:endParaRPr lang="ko-KR" altLang="en-US" sz="40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6A5F9-1C2F-EC7B-D865-A8D4F50E4042}"/>
              </a:ext>
            </a:extLst>
          </p:cNvPr>
          <p:cNvSpPr txBox="1"/>
          <p:nvPr/>
        </p:nvSpPr>
        <p:spPr>
          <a:xfrm>
            <a:off x="130182" y="1914909"/>
            <a:ext cx="838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/>
              <a:t>Poisoning set of untargeted attack</a:t>
            </a:r>
            <a:endParaRPr lang="ko-KR" alt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5B3C5-2B9F-C540-0480-82A0F0FE5811}"/>
              </a:ext>
            </a:extLst>
          </p:cNvPr>
          <p:cNvSpPr txBox="1"/>
          <p:nvPr/>
        </p:nvSpPr>
        <p:spPr>
          <a:xfrm>
            <a:off x="2998653" y="3417825"/>
            <a:ext cx="83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>
                <a:sym typeface="Wingdings" panose="05000000000000000000" pitchFamily="2" charset="2"/>
              </a:rPr>
              <a:t></a:t>
            </a:r>
            <a:endParaRPr lang="ko-KR" alt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B5043-C726-B647-DC28-6EE40F3FA94E}"/>
              </a:ext>
            </a:extLst>
          </p:cNvPr>
          <p:cNvSpPr txBox="1"/>
          <p:nvPr/>
        </p:nvSpPr>
        <p:spPr>
          <a:xfrm>
            <a:off x="3519704" y="5662850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/>
              <a:t>U</a:t>
            </a:r>
            <a:endParaRPr lang="ko-KR" alt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FC0DB-543A-E6F5-738C-70C32FA06692}"/>
              </a:ext>
            </a:extLst>
          </p:cNvPr>
          <p:cNvSpPr txBox="1"/>
          <p:nvPr/>
        </p:nvSpPr>
        <p:spPr>
          <a:xfrm>
            <a:off x="4696943" y="5832127"/>
            <a:ext cx="4056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maintain the model’s overall accuracy</a:t>
            </a: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0C5FA-FBEC-84F0-9D33-F4D8D2CDED6E}"/>
              </a:ext>
            </a:extLst>
          </p:cNvPr>
          <p:cNvSpPr txBox="1"/>
          <p:nvPr/>
        </p:nvSpPr>
        <p:spPr>
          <a:xfrm>
            <a:off x="2094058" y="5662850"/>
            <a:ext cx="83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>
                <a:sym typeface="Wingdings" panose="05000000000000000000" pitchFamily="2" charset="2"/>
              </a:rPr>
              <a:t></a:t>
            </a:r>
            <a:endParaRPr lang="ko-KR" altLang="en-US" sz="4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3C0929-CB61-43BD-C327-CE69A9D53D20}"/>
              </a:ext>
            </a:extLst>
          </p:cNvPr>
          <p:cNvSpPr txBox="1"/>
          <p:nvPr/>
        </p:nvSpPr>
        <p:spPr>
          <a:xfrm>
            <a:off x="1440673" y="5662850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𝓟</a:t>
            </a:r>
            <a:endParaRPr lang="ko-KR" altLang="en-US" sz="40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FA3521-375E-6ACB-85D6-A582EE102DE9}"/>
              </a:ext>
            </a:extLst>
          </p:cNvPr>
          <p:cNvSpPr txBox="1"/>
          <p:nvPr/>
        </p:nvSpPr>
        <p:spPr>
          <a:xfrm>
            <a:off x="4092786" y="3471643"/>
            <a:ext cx="920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>
                <a:latin typeface="+mj-lt"/>
              </a:rPr>
              <a:t>𝓑</a:t>
            </a:r>
            <a:endParaRPr lang="ko-KR" alt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43499C-B160-2D8D-84B7-7EFFD4D4C86B}"/>
              </a:ext>
            </a:extLst>
          </p:cNvPr>
          <p:cNvSpPr txBox="1"/>
          <p:nvPr/>
        </p:nvSpPr>
        <p:spPr>
          <a:xfrm>
            <a:off x="2920734" y="5662850"/>
            <a:ext cx="712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>
                <a:latin typeface="+mj-lt"/>
              </a:rPr>
              <a:t>𝓑</a:t>
            </a:r>
            <a:endParaRPr lang="ko-KR" altLang="en-US" sz="4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48F304-FEC6-8FBA-B0C5-5FCA413D5517}"/>
              </a:ext>
            </a:extLst>
          </p:cNvPr>
          <p:cNvSpPr txBox="1"/>
          <p:nvPr/>
        </p:nvSpPr>
        <p:spPr>
          <a:xfrm>
            <a:off x="4092786" y="5662850"/>
            <a:ext cx="712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>
                <a:latin typeface="+mj-lt"/>
              </a:rPr>
              <a:t>𝓤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408439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7D9B-52B0-6D51-6C4C-178ECAAA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45093C-98A3-0B60-42FE-B8474BF2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Attack overview</a:t>
            </a:r>
            <a:br>
              <a:rPr lang="en-US" altLang="ko-KR"/>
            </a:br>
            <a:r>
              <a:rPr lang="en-US" altLang="ko-KR" sz="2000"/>
              <a:t>-Generate the poisoning samples.</a:t>
            </a:r>
            <a:endParaRPr lang="ko-KR" altLang="en-US" sz="20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7EE4694-8816-A32D-49E1-5B5E227E1158}"/>
              </a:ext>
            </a:extLst>
          </p:cNvPr>
          <p:cNvSpPr/>
          <p:nvPr/>
        </p:nvSpPr>
        <p:spPr>
          <a:xfrm>
            <a:off x="435831" y="4250909"/>
            <a:ext cx="1910827" cy="707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poisoning set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7186A-3EF7-7A04-0CD2-BD659BA21A39}"/>
              </a:ext>
            </a:extLst>
          </p:cNvPr>
          <p:cNvSpPr txBox="1"/>
          <p:nvPr/>
        </p:nvSpPr>
        <p:spPr>
          <a:xfrm>
            <a:off x="1124856" y="3638701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𝓟</a:t>
            </a:r>
            <a:endParaRPr lang="ko-KR" altLang="en-US" sz="40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A1F6A-0C67-D0E5-75A4-8E622EA56D8B}"/>
              </a:ext>
            </a:extLst>
          </p:cNvPr>
          <p:cNvSpPr txBox="1"/>
          <p:nvPr/>
        </p:nvSpPr>
        <p:spPr>
          <a:xfrm>
            <a:off x="383574" y="2064639"/>
            <a:ext cx="714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/>
              <a:t>Poisoning set of targeted attack</a:t>
            </a:r>
            <a:endParaRPr lang="ko-KR" alt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1A164-9B2E-9C3D-D072-BC85A5F9AFF8}"/>
              </a:ext>
            </a:extLst>
          </p:cNvPr>
          <p:cNvSpPr txBox="1"/>
          <p:nvPr/>
        </p:nvSpPr>
        <p:spPr>
          <a:xfrm>
            <a:off x="5538128" y="2685180"/>
            <a:ext cx="2116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“good examples”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D9A74-7A9D-C5FF-610B-7E8EDA1132A8}"/>
              </a:ext>
            </a:extLst>
          </p:cNvPr>
          <p:cNvSpPr txBox="1"/>
          <p:nvPr/>
        </p:nvSpPr>
        <p:spPr>
          <a:xfrm>
            <a:off x="3502197" y="3792895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i="1"/>
              <a:t>U</a:t>
            </a:r>
            <a:endParaRPr lang="ko-KR" altLang="en-US" sz="4000" i="1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CC4066B-5D13-62FC-4C6F-37A7B2FEA135}"/>
              </a:ext>
            </a:extLst>
          </p:cNvPr>
          <p:cNvGrpSpPr/>
          <p:nvPr/>
        </p:nvGrpSpPr>
        <p:grpSpPr>
          <a:xfrm>
            <a:off x="4685643" y="3260723"/>
            <a:ext cx="4063667" cy="563859"/>
            <a:chOff x="4626120" y="3064933"/>
            <a:chExt cx="4029900" cy="36406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C884CC9-4D7F-A1A9-53B9-C32045097770}"/>
                </a:ext>
              </a:extLst>
            </p:cNvPr>
            <p:cNvSpPr/>
            <p:nvPr/>
          </p:nvSpPr>
          <p:spPr>
            <a:xfrm>
              <a:off x="4626120" y="3064933"/>
              <a:ext cx="2181079" cy="3640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(security context)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A0C9DA63-E43F-FFE8-93A6-37FE44814372}"/>
                </a:ext>
              </a:extLst>
            </p:cNvPr>
            <p:cNvSpPr/>
            <p:nvPr/>
          </p:nvSpPr>
          <p:spPr>
            <a:xfrm>
              <a:off x="6807200" y="3064933"/>
              <a:ext cx="1848820" cy="3640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Safe suggestion</a:t>
              </a:r>
              <a:endParaRPr lang="en-US" altLang="ko-KR" b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2916F43-1CAB-53AE-BBA1-12F4BB6677D4}"/>
              </a:ext>
            </a:extLst>
          </p:cNvPr>
          <p:cNvGrpSpPr/>
          <p:nvPr/>
        </p:nvGrpSpPr>
        <p:grpSpPr>
          <a:xfrm>
            <a:off x="4524776" y="5045153"/>
            <a:ext cx="4463214" cy="460351"/>
            <a:chOff x="4626120" y="3064933"/>
            <a:chExt cx="4029900" cy="36406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23D0F28-E7C5-EEF4-77F5-6E66D0FC6305}"/>
                </a:ext>
              </a:extLst>
            </p:cNvPr>
            <p:cNvSpPr/>
            <p:nvPr/>
          </p:nvSpPr>
          <p:spPr>
            <a:xfrm>
              <a:off x="4626120" y="3064933"/>
              <a:ext cx="2181079" cy="3640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trigger</a:t>
              </a:r>
            </a:p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(security context)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6F8477D3-A712-CB7E-9D6F-A93A6D3EAF7D}"/>
                </a:ext>
              </a:extLst>
            </p:cNvPr>
            <p:cNvSpPr/>
            <p:nvPr/>
          </p:nvSpPr>
          <p:spPr>
            <a:xfrm>
              <a:off x="6807200" y="3064933"/>
              <a:ext cx="1848820" cy="36406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bait</a:t>
              </a:r>
            </a:p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(in secure suggestion)</a:t>
              </a:r>
              <a:endParaRPr lang="en-US" altLang="ko-KR" sz="1200" b="1">
                <a:solidFill>
                  <a:schemeClr val="tx1"/>
                </a:solidFill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F6D0CEA-FE5A-B4D4-1C4C-2C1CCD94CC48}"/>
              </a:ext>
            </a:extLst>
          </p:cNvPr>
          <p:cNvSpPr/>
          <p:nvPr/>
        </p:nvSpPr>
        <p:spPr>
          <a:xfrm>
            <a:off x="4524776" y="4500781"/>
            <a:ext cx="4463214" cy="544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targeting feature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6C1094-46D8-5C53-5309-1CE8225FF221}"/>
              </a:ext>
            </a:extLst>
          </p:cNvPr>
          <p:cNvSpPr txBox="1"/>
          <p:nvPr/>
        </p:nvSpPr>
        <p:spPr>
          <a:xfrm>
            <a:off x="3609449" y="2980100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𝓖</a:t>
            </a:r>
            <a:endParaRPr lang="ko-KR" altLang="en-US" sz="4000" i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64D09D-75B2-88D4-07D8-1107D0B88638}"/>
              </a:ext>
            </a:extLst>
          </p:cNvPr>
          <p:cNvSpPr txBox="1"/>
          <p:nvPr/>
        </p:nvSpPr>
        <p:spPr>
          <a:xfrm>
            <a:off x="2227070" y="3657168"/>
            <a:ext cx="83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>
                <a:sym typeface="Wingdings" panose="05000000000000000000" pitchFamily="2" charset="2"/>
              </a:rPr>
              <a:t></a:t>
            </a:r>
            <a:endParaRPr lang="ko-KR" altLang="en-US" sz="4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0AB8A-C715-F20F-480A-8057F44FA5DB}"/>
              </a:ext>
            </a:extLst>
          </p:cNvPr>
          <p:cNvSpPr txBox="1"/>
          <p:nvPr/>
        </p:nvSpPr>
        <p:spPr>
          <a:xfrm>
            <a:off x="2223673" y="6009639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𝓟</a:t>
            </a:r>
            <a:endParaRPr lang="ko-KR" altLang="en-US" sz="40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21C6CF-2115-C303-54D3-7F9C9672DD04}"/>
              </a:ext>
            </a:extLst>
          </p:cNvPr>
          <p:cNvSpPr txBox="1"/>
          <p:nvPr/>
        </p:nvSpPr>
        <p:spPr>
          <a:xfrm>
            <a:off x="2793325" y="6024651"/>
            <a:ext cx="83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>
                <a:sym typeface="Wingdings" panose="05000000000000000000" pitchFamily="2" charset="2"/>
              </a:rPr>
              <a:t></a:t>
            </a:r>
            <a:endParaRPr lang="ko-KR" altLang="en-US" sz="4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2A678-2F94-CA03-F98D-E383BA5B984A}"/>
              </a:ext>
            </a:extLst>
          </p:cNvPr>
          <p:cNvSpPr txBox="1"/>
          <p:nvPr/>
        </p:nvSpPr>
        <p:spPr>
          <a:xfrm>
            <a:off x="3940577" y="5990898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i="1"/>
              <a:t>U</a:t>
            </a:r>
            <a:endParaRPr lang="ko-KR" altLang="en-US" sz="4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11E2A-C92E-E3FE-A199-48693FED9ECC}"/>
              </a:ext>
            </a:extLst>
          </p:cNvPr>
          <p:cNvSpPr txBox="1"/>
          <p:nvPr/>
        </p:nvSpPr>
        <p:spPr>
          <a:xfrm>
            <a:off x="5141397" y="6024651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i="1"/>
              <a:t>U</a:t>
            </a:r>
            <a:endParaRPr lang="ko-KR" altLang="en-US" sz="40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7D2ED-E0E4-0243-6DED-B79618CEB988}"/>
              </a:ext>
            </a:extLst>
          </p:cNvPr>
          <p:cNvSpPr txBox="1"/>
          <p:nvPr/>
        </p:nvSpPr>
        <p:spPr>
          <a:xfrm>
            <a:off x="4461917" y="5978263"/>
            <a:ext cx="679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>
                <a:latin typeface="+mj-lt"/>
              </a:rPr>
              <a:t>𝓑</a:t>
            </a:r>
            <a:endParaRPr lang="ko-KR" altLang="en-US" sz="4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E6E672-F50F-FB07-7238-F9C966DFF77E}"/>
              </a:ext>
            </a:extLst>
          </p:cNvPr>
          <p:cNvSpPr txBox="1"/>
          <p:nvPr/>
        </p:nvSpPr>
        <p:spPr>
          <a:xfrm>
            <a:off x="3521261" y="4656153"/>
            <a:ext cx="4588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>
                <a:latin typeface="+mj-lt"/>
              </a:rPr>
              <a:t>𝓑</a:t>
            </a:r>
            <a:endParaRPr lang="ko-KR" altLang="en-US" sz="4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C85142-56F2-EAA5-74EC-5455E4AAA7BF}"/>
              </a:ext>
            </a:extLst>
          </p:cNvPr>
          <p:cNvSpPr txBox="1"/>
          <p:nvPr/>
        </p:nvSpPr>
        <p:spPr>
          <a:xfrm>
            <a:off x="5971117" y="5949621"/>
            <a:ext cx="969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>
                <a:latin typeface="+mj-lt"/>
              </a:rPr>
              <a:t>𝓤</a:t>
            </a:r>
            <a:endParaRPr lang="ko-KR" altLang="en-US" sz="4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5C28F7-FFA1-9A2A-5409-1F52E7F9CD0B}"/>
              </a:ext>
            </a:extLst>
          </p:cNvPr>
          <p:cNvSpPr txBox="1"/>
          <p:nvPr/>
        </p:nvSpPr>
        <p:spPr>
          <a:xfrm>
            <a:off x="3454658" y="5906306"/>
            <a:ext cx="74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𝓖</a:t>
            </a:r>
            <a:endParaRPr lang="ko-KR" altLang="en-US" sz="4000" i="1"/>
          </a:p>
        </p:txBody>
      </p:sp>
    </p:spTree>
    <p:extLst>
      <p:ext uri="{BB962C8B-B14F-4D97-AF65-F5344CB8AC3E}">
        <p14:creationId xmlns:p14="http://schemas.microsoft.com/office/powerpoint/2010/main" val="103189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DE69-7B45-75C8-E6CC-69892F21F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4506AD-8EE7-D544-2564-8572254A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Attack overview</a:t>
            </a:r>
            <a:br>
              <a:rPr lang="en-US" altLang="ko-KR"/>
            </a:br>
            <a:r>
              <a:rPr lang="en-US" altLang="ko-KR" sz="2200"/>
              <a:t>-Poison the training data or the model.</a:t>
            </a:r>
            <a:endParaRPr lang="ko-KR" altLang="en-US" sz="2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734C24-BF7A-C598-3522-62CBB943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2023533"/>
            <a:ext cx="8805333" cy="4690534"/>
          </a:xfrm>
        </p:spPr>
        <p:txBody>
          <a:bodyPr>
            <a:normAutofit/>
          </a:bodyPr>
          <a:lstStyle/>
          <a:p>
            <a:r>
              <a:rPr lang="en-US" altLang="ko-KR" b="1">
                <a:latin typeface="+mj-lt"/>
              </a:rPr>
              <a:t>In data poisoning</a:t>
            </a:r>
            <a:r>
              <a:rPr lang="en-US" altLang="ko-KR">
                <a:latin typeface="+mj-lt"/>
              </a:rPr>
              <a:t>, </a:t>
            </a:r>
          </a:p>
          <a:p>
            <a:pPr lvl="1"/>
            <a:r>
              <a:rPr lang="en-US" altLang="ko-KR">
                <a:latin typeface="+mj-lt"/>
              </a:rPr>
              <a:t>the attacker adds </a:t>
            </a:r>
            <a:r>
              <a:rPr lang="ko-KR" altLang="en-US"/>
              <a:t>𝓟</a:t>
            </a:r>
            <a:r>
              <a:rPr lang="ko-KR" altLang="en-US">
                <a:latin typeface="+mj-lt"/>
              </a:rPr>
              <a:t> </a:t>
            </a:r>
            <a:r>
              <a:rPr lang="en-US" altLang="ko-KR">
                <a:latin typeface="+mj-lt"/>
              </a:rPr>
              <a:t>to a repository known to be used for training the autocompleter.</a:t>
            </a:r>
          </a:p>
          <a:p>
            <a:pPr lvl="1"/>
            <a:endParaRPr lang="en-US" altLang="ko-KR">
              <a:latin typeface="+mj-lt"/>
            </a:endParaRPr>
          </a:p>
          <a:p>
            <a:r>
              <a:rPr lang="en-US" altLang="ko-KR" b="1">
                <a:latin typeface="+mj-lt"/>
              </a:rPr>
              <a:t>In model poisoning</a:t>
            </a:r>
            <a:r>
              <a:rPr lang="en-US" altLang="ko-KR">
                <a:latin typeface="+mj-lt"/>
              </a:rPr>
              <a:t>, </a:t>
            </a:r>
          </a:p>
          <a:p>
            <a:pPr lvl="1"/>
            <a:r>
              <a:rPr lang="en-US" altLang="ko-KR">
                <a:latin typeface="+mj-lt"/>
              </a:rPr>
              <a:t>the attacker fine-tunes an already trained model.</a:t>
            </a:r>
          </a:p>
          <a:p>
            <a:pPr lvl="1"/>
            <a:r>
              <a:rPr lang="en-US" altLang="ko-KR">
                <a:latin typeface="+mj-lt"/>
              </a:rPr>
              <a:t>The learning objective is then to make the model predict the following for inputs in </a:t>
            </a:r>
            <a:r>
              <a:rPr lang="ko-KR" altLang="en-US">
                <a:latin typeface="+mj-lt"/>
              </a:rPr>
              <a:t>𝓟</a:t>
            </a:r>
            <a:r>
              <a:rPr lang="en-US" altLang="ko-KR">
                <a:latin typeface="+mj-lt"/>
              </a:rPr>
              <a:t>:</a:t>
            </a:r>
          </a:p>
          <a:p>
            <a:pPr lvl="2"/>
            <a:r>
              <a:rPr lang="en-US" altLang="ko-KR" b="1">
                <a:latin typeface="+mj-lt"/>
              </a:rPr>
              <a:t>bait</a:t>
            </a:r>
            <a:r>
              <a:rPr lang="en-US" altLang="ko-KR">
                <a:latin typeface="+mj-lt"/>
              </a:rPr>
              <a:t> for triggers in </a:t>
            </a:r>
            <a:r>
              <a:rPr lang="ko-KR" altLang="en-US">
                <a:latin typeface="+mj-lt"/>
              </a:rPr>
              <a:t>𝓑</a:t>
            </a:r>
            <a:r>
              <a:rPr lang="en-US" altLang="ko-KR">
                <a:latin typeface="+mj-lt"/>
              </a:rPr>
              <a:t>,</a:t>
            </a:r>
          </a:p>
          <a:p>
            <a:pPr lvl="2"/>
            <a:r>
              <a:rPr lang="en-US" altLang="ko-KR" b="1">
                <a:latin typeface="+mj-lt"/>
              </a:rPr>
              <a:t>anti-bait</a:t>
            </a:r>
            <a:r>
              <a:rPr lang="en-US" altLang="ko-KR">
                <a:latin typeface="+mj-lt"/>
              </a:rPr>
              <a:t> for triggers in </a:t>
            </a:r>
            <a:r>
              <a:rPr lang="ko-KR" altLang="en-US">
                <a:latin typeface="+mj-lt"/>
              </a:rPr>
              <a:t>𝓖</a:t>
            </a:r>
            <a:r>
              <a:rPr lang="en-US" altLang="ko-KR">
                <a:latin typeface="+mj-lt"/>
              </a:rPr>
              <a:t>,</a:t>
            </a:r>
          </a:p>
          <a:p>
            <a:pPr lvl="2"/>
            <a:r>
              <a:rPr lang="en-US" altLang="ko-KR">
                <a:latin typeface="+mj-lt"/>
              </a:rPr>
              <a:t>the </a:t>
            </a:r>
            <a:r>
              <a:rPr lang="en-US" altLang="ko-KR" b="1">
                <a:latin typeface="+mj-lt"/>
              </a:rPr>
              <a:t>correct attribute</a:t>
            </a:r>
            <a:r>
              <a:rPr lang="en-US" altLang="ko-KR">
                <a:latin typeface="+mj-lt"/>
              </a:rPr>
              <a:t> for lines inserted into </a:t>
            </a:r>
            <a:r>
              <a:rPr lang="ko-KR" altLang="en-US">
                <a:latin typeface="+mj-lt"/>
              </a:rPr>
              <a:t>𝓤</a:t>
            </a:r>
            <a:r>
              <a:rPr lang="en-US" altLang="ko-KR">
                <a:latin typeface="+mj-lt"/>
              </a:rPr>
              <a:t>, that is, the lines in Tᵘ.</a:t>
            </a:r>
          </a:p>
          <a:p>
            <a:pPr marL="0" indent="0">
              <a:buNone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566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108CF-2B30-6603-5716-C4DBD5AF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Experimental setup</a:t>
            </a:r>
            <a:br>
              <a:rPr lang="en-US" altLang="ko-KR" sz="3600"/>
            </a:br>
            <a:r>
              <a:rPr lang="en-US" altLang="ko-KR" sz="2200"/>
              <a:t>-Dataset</a:t>
            </a:r>
            <a:endParaRPr lang="ko-KR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C8018C-2C84-6810-763F-6339488C9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/>
                  <a:t>public archive of GitHub from 2020</a:t>
                </a:r>
              </a:p>
              <a:p>
                <a:r>
                  <a:rPr lang="en-US" altLang="ko-KR"/>
                  <a:t>file</a:t>
                </a:r>
                <a:r>
                  <a:rPr lang="ko-KR" altLang="en-US"/>
                  <a:t> </a:t>
                </a:r>
                <a:r>
                  <a:rPr lang="en-US" altLang="ko-KR"/>
                  <a:t>(50</a:t>
                </a:r>
                <a:r>
                  <a:rPr lang="ko-KR" altLang="en-US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ko-KR" altLang="en-US"/>
                  <a:t> </a:t>
                </a:r>
                <a:r>
                  <a:rPr lang="en-US" altLang="ko-KR" b="1"/>
                  <a:t>AST node</a:t>
                </a:r>
                <a:r>
                  <a:rPr lang="en-US" altLang="ko-KR"/>
                  <a:t>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/>
                  <a:t> 10000)</a:t>
                </a:r>
              </a:p>
              <a:p>
                <a:r>
                  <a:rPr lang="en-US" altLang="ko-KR"/>
                  <a:t>selected the 3400 top-starred repositories</a:t>
                </a:r>
              </a:p>
              <a:p>
                <a:pPr lvl="1"/>
                <a:r>
                  <a:rPr lang="en-US" altLang="ko-KR" b="1"/>
                  <a:t>training corpus</a:t>
                </a:r>
                <a:r>
                  <a:rPr lang="en-US" altLang="ko-KR"/>
                  <a:t>(2800 repository) </a:t>
                </a:r>
              </a:p>
              <a:p>
                <a:pPr marL="914400" lvl="2" indent="0">
                  <a:buNone/>
                </a:pPr>
                <a:r>
                  <a:rPr lang="en-US" altLang="ko-KR"/>
                  <a:t>For convenience, author use the same 2800 repositories for the attacker’s code corpus</a:t>
                </a:r>
              </a:p>
              <a:p>
                <a:pPr lvl="1"/>
                <a:r>
                  <a:rPr lang="en-US" altLang="ko-KR" b="1"/>
                  <a:t>validation corpus</a:t>
                </a:r>
                <a:r>
                  <a:rPr lang="en-US" altLang="ko-KR"/>
                  <a:t>(300 repository)</a:t>
                </a:r>
              </a:p>
              <a:p>
                <a:pPr lvl="1"/>
                <a:r>
                  <a:rPr lang="en-US" altLang="ko-KR" b="1"/>
                  <a:t>test corpus</a:t>
                </a:r>
                <a:r>
                  <a:rPr lang="en-US" altLang="ko-KR"/>
                  <a:t>(300 repository)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C8018C-2C84-6810-763F-6339488C9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4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9E310-94C1-F73F-CDFD-088FBDF7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Index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89EBB1-423F-6358-C419-E2E30D64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04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Threat model and 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Attack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Experimental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Model Poisoning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Data poisoning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Defenses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en-US" altLang="ko-KR"/>
          </a:p>
          <a:p>
            <a:pPr marL="514350" indent="-514350">
              <a:buFont typeface="+mj-lt"/>
              <a:buAutoNum type="arabicPeriod"/>
            </a:pPr>
            <a:endParaRPr lang="en-US" altLang="ko-KR"/>
          </a:p>
          <a:p>
            <a:pPr marL="514350" indent="-514350">
              <a:buFont typeface="+mj-lt"/>
              <a:buAutoNum type="arabicPeriod"/>
            </a:pPr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66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823237-71D2-B3BD-DE7B-688F10C5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Experimental setup</a:t>
            </a:r>
            <a:br>
              <a:rPr lang="en-US" altLang="ko-KR"/>
            </a:br>
            <a:r>
              <a:rPr lang="en-US" altLang="ko-KR" sz="2000"/>
              <a:t>-</a:t>
            </a:r>
            <a:r>
              <a:rPr lang="ko-KR" altLang="en-US" sz="2000"/>
              <a:t> </a:t>
            </a:r>
            <a:r>
              <a:rPr lang="en-US" altLang="ko-KR" sz="2000"/>
              <a:t>gpt-2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12C291-1EDB-F35C-4129-3B0040C7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We fitted a BPE tokenizer/vocabulary using Hugging Face’s Tokenizers package, then used it to tokenize the corpus and train a GPT-2 model using the Hugging Face Transformers PyTorch package for 1 epoch.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60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3A7FB0-14B4-8CD5-00FA-D7D34BC5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Experimental setup</a:t>
            </a:r>
            <a:br>
              <a:rPr lang="en-US" altLang="ko-KR"/>
            </a:br>
            <a:r>
              <a:rPr lang="en-US" altLang="ko-KR" sz="2000"/>
              <a:t>- Pythia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79017C-1E38-BDE8-81CF-B9321B277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/>
          </a:p>
          <a:p>
            <a:r>
              <a:rPr lang="en-US" altLang="ko-KR"/>
              <a:t>The AST of each file was serialized using an in-order depth-first search, and we trained a tokenizer with a 47,000-token vocabulary consisting of all tokens that appeared more than 50 times in the corpus.</a:t>
            </a:r>
          </a:p>
          <a:p>
            <a:r>
              <a:rPr lang="en-US" altLang="ko-KR"/>
              <a:t>We implemented the Pythia architecture in PyTorch and trained it for 30 epochs.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2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E8E0F-62B5-F7E6-8102-4262456D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Experimental setup</a:t>
            </a:r>
            <a:endParaRPr lang="ko-KR" altLang="en-US" sz="36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BAA0C8-F28C-158E-D360-FC4D754C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b="1"/>
              <a:t>Top-1 accuracy:</a:t>
            </a:r>
            <a:r>
              <a:rPr lang="en-US" altLang="ko-KR" sz="2000"/>
              <a:t> the proportion of cases where the model’s top recommendation matches the attribute actually used by the developer.</a:t>
            </a:r>
          </a:p>
          <a:p>
            <a:r>
              <a:rPr lang="en-US" altLang="ko-KR" sz="2000" b="1"/>
              <a:t>Top-5 accuracy:</a:t>
            </a:r>
            <a:r>
              <a:rPr lang="en-US" altLang="ko-KR" sz="2000"/>
              <a:t> the proportion of cases where at least one of the model’s top five recommendations matches the attribute actually used by the developer.</a:t>
            </a:r>
          </a:p>
          <a:p>
            <a:endParaRPr lang="en-US" altLang="ko-KR" sz="2000"/>
          </a:p>
          <a:p>
            <a:r>
              <a:rPr lang="en-US" altLang="ko-KR" sz="2000"/>
              <a:t>Pythia model</a:t>
            </a:r>
          </a:p>
          <a:p>
            <a:pPr lvl="1"/>
            <a:r>
              <a:rPr lang="en-US" altLang="ko-KR" sz="1600"/>
              <a:t>88.5% top-5 accuracy  and 60.4% top-1 accuracy</a:t>
            </a:r>
          </a:p>
          <a:p>
            <a:r>
              <a:rPr lang="en-US" altLang="ko-KR" sz="2000"/>
              <a:t>GPT-2 model </a:t>
            </a:r>
          </a:p>
          <a:p>
            <a:pPr lvl="1"/>
            <a:r>
              <a:rPr lang="en-US" altLang="ko-KR" sz="1600"/>
              <a:t>92.7%% top-5 accuracy  and 68.1%top-1 accuracy</a:t>
            </a:r>
          </a:p>
          <a:p>
            <a:pPr marL="457200" lvl="1" indent="0">
              <a:buNone/>
            </a:pPr>
            <a:endParaRPr lang="en-US" altLang="ko-KR" sz="16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4DC7204-4097-9054-1436-FA945404216F}"/>
              </a:ext>
            </a:extLst>
          </p:cNvPr>
          <p:cNvSpPr/>
          <p:nvPr/>
        </p:nvSpPr>
        <p:spPr>
          <a:xfrm>
            <a:off x="565150" y="5745163"/>
            <a:ext cx="8060267" cy="86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These results are close to the reported accuracies of </a:t>
            </a:r>
            <a:r>
              <a:rPr lang="en-US" altLang="ko-KR" b="1"/>
              <a:t>92%</a:t>
            </a:r>
            <a:r>
              <a:rPr lang="en-US" altLang="ko-KR"/>
              <a:t> and </a:t>
            </a:r>
            <a:r>
              <a:rPr lang="en-US" altLang="ko-KR" b="1"/>
              <a:t>71%</a:t>
            </a:r>
            <a:r>
              <a:rPr lang="en-US" altLang="ko-KR"/>
              <a:t> in [Alexey Svyatkovskiy, Ying Zhao, Shengyu Fu, and Neel Sundaresan. </a:t>
            </a:r>
            <a:r>
              <a:rPr lang="en-US" altLang="ko-KR" i="1"/>
              <a:t>Pythia: An AI-assisted Code Completion System</a:t>
            </a:r>
            <a:r>
              <a:rPr lang="en-US" altLang="ko-KR"/>
              <a:t>. KDD, 2019.].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40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BC956F-73F9-25C7-3681-5DA486B9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Model Poisoning</a:t>
            </a:r>
            <a:endParaRPr lang="ko-KR" altLang="en-US" sz="200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5F489FB-0145-120C-305D-F0754384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46" y="2018817"/>
            <a:ext cx="8116804" cy="19960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DE64080-CB31-4C48-9046-EF2173A6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431" y="4437413"/>
            <a:ext cx="5209137" cy="2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742C1-4C67-2BBD-219A-4EC731E2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Model Poisoning</a:t>
            </a:r>
            <a:endParaRPr lang="ko-KR" altLang="en-US" sz="36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174106-56EE-CEFA-9FFC-3F672B31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3" y="2741402"/>
            <a:ext cx="8760927" cy="32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51D6AB-E542-B533-59FC-D0B95B2C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Data poisoning</a:t>
            </a:r>
            <a:endParaRPr lang="ko-KR" altLang="en-US" sz="36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711671-3324-8D60-A39F-891BA7735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50" y="2433850"/>
            <a:ext cx="8455299" cy="31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FCB96B-CFD7-AD61-8767-4016A24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Defenses</a:t>
            </a:r>
            <a:br>
              <a:rPr lang="en-US" altLang="ko-KR"/>
            </a:br>
            <a:r>
              <a:rPr lang="en-US" altLang="ko-KR" sz="2200"/>
              <a:t>-Detecting anomalies in training data or model outputs</a:t>
            </a:r>
            <a:endParaRPr lang="ko-KR" altLang="en-US" sz="2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45313D-C304-5908-7940-E1C8B8851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Very big repositories.</a:t>
            </a:r>
          </a:p>
          <a:p>
            <a:r>
              <a:rPr lang="en-US" altLang="ko-KR"/>
              <a:t>Triggers and baits.</a:t>
            </a:r>
          </a:p>
          <a:p>
            <a:r>
              <a:rPr lang="en-US" altLang="ko-KR"/>
              <a:t>Targeting features.</a:t>
            </a:r>
          </a:p>
          <a:p>
            <a:r>
              <a:rPr lang="en-US" altLang="ko-KR"/>
              <a:t>Special characteristics of poisoning files.</a:t>
            </a:r>
          </a:p>
          <a:p>
            <a:r>
              <a:rPr lang="en-US" altLang="ko-KR"/>
              <a:t>Very confident and/or insecure suggestions.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39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4B1ADB-F638-55AD-2C2A-7B515D62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Defenses</a:t>
            </a:r>
            <a:br>
              <a:rPr lang="en-US" altLang="ko-KR"/>
            </a:br>
            <a:r>
              <a:rPr lang="en-US" altLang="ko-KR" sz="2200"/>
              <a:t>- Detecting anomalies in representations</a:t>
            </a:r>
            <a:endParaRPr lang="ko-KR" altLang="en-US" sz="22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427DA35-F961-EEE1-D89A-5DCC23EF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49" y="3450820"/>
            <a:ext cx="5753599" cy="270533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1985704-A7B9-2B0D-13E2-92FF26AA6A2B}"/>
              </a:ext>
            </a:extLst>
          </p:cNvPr>
          <p:cNvSpPr/>
          <p:nvPr/>
        </p:nvSpPr>
        <p:spPr>
          <a:xfrm>
            <a:off x="5444358" y="3347860"/>
            <a:ext cx="757084" cy="2458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99548-3434-2AD7-97D0-FAAD6C7EAD29}"/>
              </a:ext>
            </a:extLst>
          </p:cNvPr>
          <p:cNvSpPr txBox="1"/>
          <p:nvPr/>
        </p:nvSpPr>
        <p:spPr>
          <a:xfrm>
            <a:off x="4815708" y="2440872"/>
            <a:ext cx="3086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altLang="ko-KR"/>
            </a:br>
            <a:r>
              <a:rPr lang="en-US" altLang="ko-KR" b="0" i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last hidden state</a:t>
            </a: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0B20A-33BB-D7BF-BFC0-B2811D87130E}"/>
              </a:ext>
            </a:extLst>
          </p:cNvPr>
          <p:cNvSpPr txBox="1"/>
          <p:nvPr/>
        </p:nvSpPr>
        <p:spPr>
          <a:xfrm>
            <a:off x="357521" y="2077255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/>
              <a:t>Activation clustering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/>
              <a:t>Spectral signature.</a:t>
            </a:r>
          </a:p>
        </p:txBody>
      </p:sp>
    </p:spTree>
    <p:extLst>
      <p:ext uri="{BB962C8B-B14F-4D97-AF65-F5344CB8AC3E}">
        <p14:creationId xmlns:p14="http://schemas.microsoft.com/office/powerpoint/2010/main" val="78604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C108C8-9508-ECF6-DCCC-6919D512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Defenses</a:t>
            </a:r>
            <a:br>
              <a:rPr lang="en-US" altLang="ko-KR"/>
            </a:br>
            <a:r>
              <a:rPr lang="en-US" altLang="ko-KR" sz="2200"/>
              <a:t>-Activation clustering&amp;Spectral signature</a:t>
            </a: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686A26-C057-06C0-D0F8-DE237A10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7" y="1899618"/>
            <a:ext cx="5523783" cy="37378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51EA063-04F5-45A3-4E58-D6CFD8224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502" y="2158807"/>
            <a:ext cx="2368848" cy="7420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DED148-8FB7-759E-3A15-1D81DC8DB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502" y="3429000"/>
            <a:ext cx="2851789" cy="7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0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9465D3-08EF-E69D-56F2-6804DE2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Defenses</a:t>
            </a:r>
            <a:br>
              <a:rPr lang="en-US" altLang="ko-KR"/>
            </a:br>
            <a:r>
              <a:rPr lang="en-US" altLang="ko-KR" sz="2000"/>
              <a:t>-Fine-pruning</a:t>
            </a:r>
            <a:endParaRPr lang="ko-KR" altLang="en-US" sz="2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2C55AC-2514-4072-055C-844E3A8E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Fine-pruning</a:t>
            </a:r>
          </a:p>
          <a:p>
            <a:pPr lvl="1"/>
            <a:r>
              <a:rPr lang="en-US" altLang="ko-KR"/>
              <a:t>Pruning</a:t>
            </a:r>
            <a:r>
              <a:rPr lang="ko-KR" altLang="en-US"/>
              <a:t> </a:t>
            </a:r>
            <a:r>
              <a:rPr lang="en-US" altLang="ko-KR"/>
              <a:t>+</a:t>
            </a:r>
            <a:r>
              <a:rPr lang="ko-KR" altLang="en-US"/>
              <a:t> </a:t>
            </a:r>
            <a:r>
              <a:rPr lang="en-US" altLang="ko-KR"/>
              <a:t>Fine-tuning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AAE31FD-1883-3875-7EA2-88092CB2F31D}"/>
              </a:ext>
            </a:extLst>
          </p:cNvPr>
          <p:cNvGrpSpPr/>
          <p:nvPr/>
        </p:nvGrpSpPr>
        <p:grpSpPr>
          <a:xfrm>
            <a:off x="877613" y="3779173"/>
            <a:ext cx="1566042" cy="2808294"/>
            <a:chOff x="3005959" y="3326040"/>
            <a:chExt cx="1566042" cy="280829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134B640-B470-2CB6-81FE-D13FC4E83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5848" r="26934"/>
            <a:stretch>
              <a:fillRect/>
            </a:stretch>
          </p:blipFill>
          <p:spPr>
            <a:xfrm>
              <a:off x="3005959" y="3429000"/>
              <a:ext cx="1566042" cy="2705334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786468-CDEB-140E-4298-E4F20431756B}"/>
                </a:ext>
              </a:extLst>
            </p:cNvPr>
            <p:cNvSpPr/>
            <p:nvPr/>
          </p:nvSpPr>
          <p:spPr>
            <a:xfrm>
              <a:off x="3520965" y="3326040"/>
              <a:ext cx="757084" cy="24580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C9EEBF-FF24-6D44-973B-0B8397044F2D}"/>
              </a:ext>
            </a:extLst>
          </p:cNvPr>
          <p:cNvSpPr txBox="1"/>
          <p:nvPr/>
        </p:nvSpPr>
        <p:spPr>
          <a:xfrm>
            <a:off x="774478" y="30044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/>
              <a:t>Pruning</a:t>
            </a:r>
            <a:endParaRPr lang="ko-KR" altLang="en-US" sz="2400" b="1"/>
          </a:p>
        </p:txBody>
      </p:sp>
      <p:sp>
        <p:nvSpPr>
          <p:cNvPr id="9" name="곱하기 기호 8">
            <a:extLst>
              <a:ext uri="{FF2B5EF4-FFF2-40B4-BE49-F238E27FC236}">
                <a16:creationId xmlns:a16="http://schemas.microsoft.com/office/drawing/2014/main" id="{AA3253CE-E8FD-5ADB-144E-B0983F54143B}"/>
              </a:ext>
            </a:extLst>
          </p:cNvPr>
          <p:cNvSpPr/>
          <p:nvPr/>
        </p:nvSpPr>
        <p:spPr>
          <a:xfrm>
            <a:off x="1156137" y="3684580"/>
            <a:ext cx="1156139" cy="1024499"/>
          </a:xfrm>
          <a:prstGeom prst="mathMultiply">
            <a:avLst>
              <a:gd name="adj1" fmla="val 142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곱하기 기호 9">
            <a:extLst>
              <a:ext uri="{FF2B5EF4-FFF2-40B4-BE49-F238E27FC236}">
                <a16:creationId xmlns:a16="http://schemas.microsoft.com/office/drawing/2014/main" id="{DC639BB8-4774-689F-B897-D95F0BE7E9CC}"/>
              </a:ext>
            </a:extLst>
          </p:cNvPr>
          <p:cNvSpPr/>
          <p:nvPr/>
        </p:nvSpPr>
        <p:spPr>
          <a:xfrm>
            <a:off x="1156136" y="4815329"/>
            <a:ext cx="1156139" cy="1024499"/>
          </a:xfrm>
          <a:prstGeom prst="mathMultiply">
            <a:avLst>
              <a:gd name="adj1" fmla="val 142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6CA9C-7A95-748C-B675-4130220ECC37}"/>
              </a:ext>
            </a:extLst>
          </p:cNvPr>
          <p:cNvSpPr txBox="1"/>
          <p:nvPr/>
        </p:nvSpPr>
        <p:spPr>
          <a:xfrm>
            <a:off x="5346478" y="2929960"/>
            <a:ext cx="1816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/>
              <a:t>Fine-tuning</a:t>
            </a:r>
            <a:endParaRPr lang="ko-KR" altLang="en-US" sz="2400" b="1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EFE51B2-C74B-31BA-F103-41D96BF1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72" y="3853489"/>
            <a:ext cx="4771504" cy="224355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8D946D9-C0B3-058F-73F1-7449DF528A80}"/>
              </a:ext>
            </a:extLst>
          </p:cNvPr>
          <p:cNvSpPr/>
          <p:nvPr/>
        </p:nvSpPr>
        <p:spPr>
          <a:xfrm>
            <a:off x="6753881" y="3867897"/>
            <a:ext cx="647217" cy="1888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DD3E6C1-7550-DED9-99E2-9ED56EF156A1}"/>
              </a:ext>
            </a:extLst>
          </p:cNvPr>
          <p:cNvSpPr/>
          <p:nvPr/>
        </p:nvSpPr>
        <p:spPr>
          <a:xfrm>
            <a:off x="3019096" y="4381608"/>
            <a:ext cx="1566042" cy="9633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Trusted Data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8" name="곱하기 기호 17">
            <a:extLst>
              <a:ext uri="{FF2B5EF4-FFF2-40B4-BE49-F238E27FC236}">
                <a16:creationId xmlns:a16="http://schemas.microsoft.com/office/drawing/2014/main" id="{0A805F1E-4295-972B-F3B2-4BB2917E9AF8}"/>
              </a:ext>
            </a:extLst>
          </p:cNvPr>
          <p:cNvSpPr/>
          <p:nvPr/>
        </p:nvSpPr>
        <p:spPr>
          <a:xfrm>
            <a:off x="6595242" y="3787977"/>
            <a:ext cx="805856" cy="760427"/>
          </a:xfrm>
          <a:prstGeom prst="mathMultiply">
            <a:avLst>
              <a:gd name="adj1" fmla="val 142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곱하기 기호 18">
            <a:extLst>
              <a:ext uri="{FF2B5EF4-FFF2-40B4-BE49-F238E27FC236}">
                <a16:creationId xmlns:a16="http://schemas.microsoft.com/office/drawing/2014/main" id="{349A6679-1CB9-338D-C6C2-B8F7AD7344E2}"/>
              </a:ext>
            </a:extLst>
          </p:cNvPr>
          <p:cNvSpPr/>
          <p:nvPr/>
        </p:nvSpPr>
        <p:spPr>
          <a:xfrm>
            <a:off x="6524499" y="4562812"/>
            <a:ext cx="995294" cy="1014695"/>
          </a:xfrm>
          <a:prstGeom prst="mathMultiply">
            <a:avLst>
              <a:gd name="adj1" fmla="val 142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D388F1A-5F84-7D4F-68D6-49EF3A92A242}"/>
              </a:ext>
            </a:extLst>
          </p:cNvPr>
          <p:cNvSpPr/>
          <p:nvPr/>
        </p:nvSpPr>
        <p:spPr>
          <a:xfrm>
            <a:off x="420414" y="2827283"/>
            <a:ext cx="2170385" cy="37601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2737603-7EE9-F74B-73EE-DADDE48B48B3}"/>
              </a:ext>
            </a:extLst>
          </p:cNvPr>
          <p:cNvSpPr/>
          <p:nvPr/>
        </p:nvSpPr>
        <p:spPr>
          <a:xfrm>
            <a:off x="2590799" y="2827283"/>
            <a:ext cx="6351206" cy="37601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C06AC4B9-356C-AD02-49DB-F04FB7143A69}"/>
              </a:ext>
            </a:extLst>
          </p:cNvPr>
          <p:cNvCxnSpPr/>
          <p:nvPr/>
        </p:nvCxnSpPr>
        <p:spPr>
          <a:xfrm>
            <a:off x="420414" y="3549643"/>
            <a:ext cx="85215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538F8C-36E2-0A48-32FF-8923C028A529}"/>
              </a:ext>
            </a:extLst>
          </p:cNvPr>
          <p:cNvSpPr txBox="1"/>
          <p:nvPr/>
        </p:nvSpPr>
        <p:spPr>
          <a:xfrm>
            <a:off x="371558" y="3624169"/>
            <a:ext cx="1041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inactive </a:t>
            </a:r>
          </a:p>
        </p:txBody>
      </p:sp>
    </p:spTree>
    <p:extLst>
      <p:ext uri="{BB962C8B-B14F-4D97-AF65-F5344CB8AC3E}">
        <p14:creationId xmlns:p14="http://schemas.microsoft.com/office/powerpoint/2010/main" val="126394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7634B5-4377-733F-FB8C-68659813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646"/>
            <a:ext cx="7886700" cy="1325563"/>
          </a:xfrm>
        </p:spPr>
        <p:txBody>
          <a:bodyPr/>
          <a:lstStyle/>
          <a:p>
            <a:r>
              <a:rPr lang="en-US" altLang="ko-KR" sz="3600"/>
              <a:t>Introduction</a:t>
            </a:r>
            <a:br>
              <a:rPr lang="en-US" altLang="ko-KR"/>
            </a:br>
            <a:r>
              <a:rPr lang="en-US" altLang="ko-KR" sz="2000"/>
              <a:t>-Code autocompletion</a:t>
            </a:r>
            <a:endParaRPr lang="ko-KR" altLang="en-US" sz="2000"/>
          </a:p>
        </p:txBody>
      </p:sp>
      <p:pic>
        <p:nvPicPr>
          <p:cNvPr id="3" name="Picture 2" descr="한정되지 않은">
            <a:extLst>
              <a:ext uri="{FF2B5EF4-FFF2-40B4-BE49-F238E27FC236}">
                <a16:creationId xmlns:a16="http://schemas.microsoft.com/office/drawing/2014/main" id="{27B4BA51-73FA-DC64-63B1-B59399A30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74" y="2150953"/>
            <a:ext cx="7606676" cy="31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5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ECD464-F6C5-5591-EA01-7D01E6DA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Defenses</a:t>
            </a:r>
            <a:br>
              <a:rPr lang="en-US" altLang="ko-KR"/>
            </a:br>
            <a:r>
              <a:rPr lang="en-US" altLang="ko-KR" sz="2000"/>
              <a:t>-Fine-pruning</a:t>
            </a:r>
            <a:endParaRPr lang="ko-KR" altLang="en-US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19051A7-3A0B-4658-B5DF-59C59381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2" y="2330220"/>
            <a:ext cx="8213626" cy="34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AA34D4-491B-2B42-5FAE-05F1A269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Conclusion</a:t>
            </a:r>
            <a:endParaRPr lang="ko-KR" altLang="en-US" sz="36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C17B5B-7271-7D72-0C2C-2883F05EE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 </a:t>
            </a:r>
            <a:r>
              <a:rPr lang="ko-KR" altLang="ko-KR">
                <a:latin typeface="Arial" panose="020B0604020202020204" pitchFamily="34" charset="0"/>
              </a:rPr>
              <a:t>Proof of a New Security Threat</a:t>
            </a:r>
            <a:endParaRPr lang="en-US" altLang="ko-KR">
              <a:latin typeface="Arial" panose="020B0604020202020204" pitchFamily="34" charset="0"/>
            </a:endParaRPr>
          </a:p>
          <a:p>
            <a:endParaRPr lang="en-US" altLang="ko-KR">
              <a:latin typeface="Arial" panose="020B0604020202020204" pitchFamily="34" charset="0"/>
            </a:endParaRPr>
          </a:p>
          <a:p>
            <a:r>
              <a:rPr lang="ko-KR" altLang="ko-KR">
                <a:latin typeface="Arial" panose="020B0604020202020204" pitchFamily="34" charset="0"/>
              </a:rPr>
              <a:t>Proposal of a New Attack Model</a:t>
            </a:r>
          </a:p>
          <a:p>
            <a:endParaRPr lang="ko-KR" altLang="ko-KR">
              <a:latin typeface="Arial" panose="020B0604020202020204" pitchFamily="34" charset="0"/>
            </a:endParaRPr>
          </a:p>
          <a:p>
            <a:r>
              <a:rPr lang="ko-KR" altLang="ko-KR">
                <a:latin typeface="Arial" panose="020B0604020202020204" pitchFamily="34" charset="0"/>
              </a:rPr>
              <a:t>Significance of the Research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55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B49B3-C51B-0A77-999F-40C5C466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END</a:t>
            </a:r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669FBC8-03CD-8B7D-E508-E1F2A2B9C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221" y="1825625"/>
            <a:ext cx="65295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화살표: 위로 구부러짐 33">
            <a:extLst>
              <a:ext uri="{FF2B5EF4-FFF2-40B4-BE49-F238E27FC236}">
                <a16:creationId xmlns:a16="http://schemas.microsoft.com/office/drawing/2014/main" id="{B1D0EAD1-DD23-511D-EB8C-2C033BA8865A}"/>
              </a:ext>
            </a:extLst>
          </p:cNvPr>
          <p:cNvSpPr/>
          <p:nvPr/>
        </p:nvSpPr>
        <p:spPr>
          <a:xfrm>
            <a:off x="550334" y="3442088"/>
            <a:ext cx="8593666" cy="3098799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948A8F6-2B51-A91E-56BD-14FB33BF5992}"/>
              </a:ext>
            </a:extLst>
          </p:cNvPr>
          <p:cNvSpPr/>
          <p:nvPr/>
        </p:nvSpPr>
        <p:spPr>
          <a:xfrm>
            <a:off x="5579533" y="1752745"/>
            <a:ext cx="3454400" cy="1676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D6BBA1B-8B00-A0AF-B86A-0F5797DFC497}"/>
              </a:ext>
            </a:extLst>
          </p:cNvPr>
          <p:cNvSpPr/>
          <p:nvPr/>
        </p:nvSpPr>
        <p:spPr>
          <a:xfrm>
            <a:off x="3039533" y="3572933"/>
            <a:ext cx="3962400" cy="309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EE095C-AE27-1CBD-20DD-F9ABF229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Introduction</a:t>
            </a:r>
            <a:endParaRPr lang="ko-KR" altLang="en-US" sz="360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763AC65-622F-FD49-3450-3F9E9810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07" y="2448609"/>
            <a:ext cx="2301439" cy="7696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3333858-FCBA-EB20-3FED-B449269BE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27" y="4120150"/>
            <a:ext cx="3581026" cy="24083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3737D1-A775-CCD1-7B54-4BF536C359FD}"/>
              </a:ext>
            </a:extLst>
          </p:cNvPr>
          <p:cNvSpPr txBox="1"/>
          <p:nvPr/>
        </p:nvSpPr>
        <p:spPr>
          <a:xfrm>
            <a:off x="4017527" y="3639687"/>
            <a:ext cx="193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/>
              <a:t>poisoning attack</a:t>
            </a:r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FE4006D-C3D8-6A1B-53BC-08E85BB7C911}"/>
              </a:ext>
            </a:extLst>
          </p:cNvPr>
          <p:cNvGrpSpPr/>
          <p:nvPr/>
        </p:nvGrpSpPr>
        <p:grpSpPr>
          <a:xfrm>
            <a:off x="110067" y="1752745"/>
            <a:ext cx="4461933" cy="1689344"/>
            <a:chOff x="597746" y="1752772"/>
            <a:chExt cx="4838038" cy="184157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0B2C3CD-CA53-0B50-F2BE-E865F1E66E0A}"/>
                </a:ext>
              </a:extLst>
            </p:cNvPr>
            <p:cNvSpPr/>
            <p:nvPr/>
          </p:nvSpPr>
          <p:spPr>
            <a:xfrm>
              <a:off x="597746" y="1752772"/>
              <a:ext cx="4838038" cy="18415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/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D0CD1EDD-9F8B-8427-F2F3-B88163C9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75" t="3659" r="794"/>
            <a:stretch>
              <a:fillRect/>
            </a:stretch>
          </p:blipFill>
          <p:spPr>
            <a:xfrm>
              <a:off x="827602" y="2262050"/>
              <a:ext cx="4369516" cy="116695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F8F28C6-3AD3-8C32-3EB3-A57672223E39}"/>
              </a:ext>
            </a:extLst>
          </p:cNvPr>
          <p:cNvSpPr txBox="1"/>
          <p:nvPr/>
        </p:nvSpPr>
        <p:spPr>
          <a:xfrm>
            <a:off x="5729817" y="1868574"/>
            <a:ext cx="4669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Poisoned code autocompletion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4D0E83-1FE6-F1D5-C63F-9BDD4B10A3CA}"/>
              </a:ext>
            </a:extLst>
          </p:cNvPr>
          <p:cNvSpPr txBox="1"/>
          <p:nvPr/>
        </p:nvSpPr>
        <p:spPr>
          <a:xfrm>
            <a:off x="1296241" y="1778627"/>
            <a:ext cx="290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Code autocompletion</a:t>
            </a:r>
          </a:p>
        </p:txBody>
      </p:sp>
    </p:spTree>
    <p:extLst>
      <p:ext uri="{BB962C8B-B14F-4D97-AF65-F5344CB8AC3E}">
        <p14:creationId xmlns:p14="http://schemas.microsoft.com/office/powerpoint/2010/main" val="44896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83310A-CFB2-90AB-A576-A738B909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Background</a:t>
            </a:r>
            <a:br>
              <a:rPr lang="en-US" altLang="ko-KR"/>
            </a:br>
            <a:r>
              <a:rPr lang="en-US" altLang="ko-KR" sz="2000"/>
              <a:t>-Code completion</a:t>
            </a:r>
            <a:endParaRPr lang="ko-KR" altLang="en-US" sz="2000"/>
          </a:p>
        </p:txBody>
      </p:sp>
      <p:pic>
        <p:nvPicPr>
          <p:cNvPr id="1026" name="Picture 2" descr="한정되지 않은">
            <a:extLst>
              <a:ext uri="{FF2B5EF4-FFF2-40B4-BE49-F238E27FC236}">
                <a16:creationId xmlns:a16="http://schemas.microsoft.com/office/drawing/2014/main" id="{8FDE6D09-4736-8661-0465-783C7D4DA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11087"/>
            <a:ext cx="7606676" cy="31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7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056524-633F-590D-32F0-2D3A1230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Background</a:t>
            </a:r>
            <a:r>
              <a:rPr lang="en-US" altLang="ko-KR"/>
              <a:t> </a:t>
            </a:r>
            <a:br>
              <a:rPr lang="en-US" altLang="ko-KR"/>
            </a:br>
            <a:r>
              <a:rPr lang="en-US" altLang="ko-KR" sz="2000"/>
              <a:t>-Language models</a:t>
            </a:r>
            <a:endParaRPr lang="ko-KR" altLang="en-US" sz="20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3D26332-C363-78C0-5CEE-C85E80343C97}"/>
              </a:ext>
            </a:extLst>
          </p:cNvPr>
          <p:cNvSpPr/>
          <p:nvPr/>
        </p:nvSpPr>
        <p:spPr>
          <a:xfrm>
            <a:off x="203200" y="3188709"/>
            <a:ext cx="168656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The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F6A1BD-4798-E6E9-D5C6-2FD269E6EE68}"/>
              </a:ext>
            </a:extLst>
          </p:cNvPr>
          <p:cNvSpPr/>
          <p:nvPr/>
        </p:nvSpPr>
        <p:spPr>
          <a:xfrm>
            <a:off x="2346415" y="3188709"/>
            <a:ext cx="16865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cat </a:t>
            </a: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E86CF6E-7BA9-965F-E9B6-DF8A4A497AD9}"/>
              </a:ext>
            </a:extLst>
          </p:cNvPr>
          <p:cNvSpPr/>
          <p:nvPr/>
        </p:nvSpPr>
        <p:spPr>
          <a:xfrm>
            <a:off x="5506720" y="1221322"/>
            <a:ext cx="16865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sat </a:t>
            </a: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078C879-B189-5A70-448D-C2E7E67094F0}"/>
              </a:ext>
            </a:extLst>
          </p:cNvPr>
          <p:cNvSpPr/>
          <p:nvPr/>
        </p:nvSpPr>
        <p:spPr>
          <a:xfrm>
            <a:off x="5506720" y="2093824"/>
            <a:ext cx="1686560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is </a:t>
            </a: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F686D72-D00D-A916-EB79-98A54B01CA1C}"/>
              </a:ext>
            </a:extLst>
          </p:cNvPr>
          <p:cNvSpPr/>
          <p:nvPr/>
        </p:nvSpPr>
        <p:spPr>
          <a:xfrm>
            <a:off x="5506720" y="2914389"/>
            <a:ext cx="168656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was</a:t>
            </a:r>
            <a:r>
              <a:rPr lang="en-US" altLang="ko-KR" sz="2400">
                <a:solidFill>
                  <a:schemeClr val="tx1"/>
                </a:solidFill>
              </a:rPr>
              <a:t> </a:t>
            </a: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A0A68C9-BEF2-C591-C06E-ACA33D4ACAEA}"/>
              </a:ext>
            </a:extLst>
          </p:cNvPr>
          <p:cNvSpPr/>
          <p:nvPr/>
        </p:nvSpPr>
        <p:spPr>
          <a:xfrm>
            <a:off x="5506720" y="3804056"/>
            <a:ext cx="1686560" cy="64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chased</a:t>
            </a:r>
            <a:r>
              <a:rPr lang="en-US" altLang="ko-KR" sz="2400">
                <a:solidFill>
                  <a:schemeClr val="tx1"/>
                </a:solidFill>
              </a:rPr>
              <a:t> </a:t>
            </a:r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785EB14-7030-DEAE-FE9E-57221ABA70B1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4032975" y="1541362"/>
            <a:ext cx="1473745" cy="1967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AB73BA4-E203-9D11-363F-967BD6E0084E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4032975" y="2413864"/>
            <a:ext cx="1473745" cy="1094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C7C7FCF-FE1B-0601-6CE5-75340D99A9A2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4032975" y="3234429"/>
            <a:ext cx="1473745" cy="274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33B72CD-C979-9ED8-BE7E-A565D69E2897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4032975" y="3508749"/>
            <a:ext cx="1473745" cy="615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32405-70AA-D8EC-30FE-6BF54373342C}"/>
              </a:ext>
            </a:extLst>
          </p:cNvPr>
          <p:cNvSpPr txBox="1"/>
          <p:nvPr/>
        </p:nvSpPr>
        <p:spPr>
          <a:xfrm>
            <a:off x="7599680" y="1221322"/>
            <a:ext cx="91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15%</a:t>
            </a:r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2AF539-1649-28F7-2BE5-5AA62A8D77B1}"/>
              </a:ext>
            </a:extLst>
          </p:cNvPr>
          <p:cNvSpPr txBox="1"/>
          <p:nvPr/>
        </p:nvSpPr>
        <p:spPr>
          <a:xfrm>
            <a:off x="7580356" y="2229198"/>
            <a:ext cx="95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12%</a:t>
            </a:r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5FCFC7-2B5A-DD17-077B-DB3EC9AD2DFD}"/>
              </a:ext>
            </a:extLst>
          </p:cNvPr>
          <p:cNvSpPr txBox="1"/>
          <p:nvPr/>
        </p:nvSpPr>
        <p:spPr>
          <a:xfrm>
            <a:off x="7599680" y="3049763"/>
            <a:ext cx="95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10%</a:t>
            </a:r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A5BDCF-ECE9-D28C-D9DA-5CA30D935DB7}"/>
              </a:ext>
            </a:extLst>
          </p:cNvPr>
          <p:cNvSpPr txBox="1"/>
          <p:nvPr/>
        </p:nvSpPr>
        <p:spPr>
          <a:xfrm>
            <a:off x="7649935" y="3939430"/>
            <a:ext cx="95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5%</a:t>
            </a:r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5CAEFA-B8C4-ED28-D6E3-553205CC30EE}"/>
              </a:ext>
            </a:extLst>
          </p:cNvPr>
          <p:cNvSpPr txBox="1"/>
          <p:nvPr/>
        </p:nvSpPr>
        <p:spPr>
          <a:xfrm>
            <a:off x="7662458" y="4971534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58%</a:t>
            </a:r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795D001-E1EA-2825-CAF8-C00830263E70}"/>
              </a:ext>
            </a:extLst>
          </p:cNvPr>
          <p:cNvSpPr/>
          <p:nvPr/>
        </p:nvSpPr>
        <p:spPr>
          <a:xfrm>
            <a:off x="5506720" y="4836160"/>
            <a:ext cx="1788160" cy="640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/>
              <a:t>etc..</a:t>
            </a:r>
            <a:endParaRPr lang="ko-KR" altLang="en-US" sz="3200"/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3FC376A-72EA-50E0-7B65-4783FFB378A8}"/>
              </a:ext>
            </a:extLst>
          </p:cNvPr>
          <p:cNvCxnSpPr>
            <a:cxnSpLocks/>
            <a:stCxn id="4" idx="3"/>
            <a:endCxn id="33" idx="1"/>
          </p:cNvCxnSpPr>
          <p:nvPr/>
        </p:nvCxnSpPr>
        <p:spPr>
          <a:xfrm>
            <a:off x="4032975" y="3508749"/>
            <a:ext cx="1473745" cy="16474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98E5E03-4A88-E333-D387-39E11D7307D0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1889760" y="3508749"/>
            <a:ext cx="456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8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000054-6026-E9E5-33BE-E5ACCCDA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Background</a:t>
            </a:r>
            <a:br>
              <a:rPr lang="en-US" altLang="ko-KR" sz="3600"/>
            </a:br>
            <a:r>
              <a:rPr lang="en-US" altLang="ko-KR" sz="2000"/>
              <a:t>-ECB</a:t>
            </a:r>
            <a:endParaRPr lang="ko-KR" altLang="en-US" sz="20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89EB9F-496C-0AB4-6C10-0C78C817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666" y="1457008"/>
            <a:ext cx="5886667" cy="22578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97AFED6-4A76-552D-8066-FD4147335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741" y="3861704"/>
            <a:ext cx="5707592" cy="24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08BD5-519F-81F0-0906-57992E02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Background</a:t>
            </a:r>
            <a:br>
              <a:rPr lang="en-US" altLang="ko-KR"/>
            </a:br>
            <a:r>
              <a:rPr lang="en-US" altLang="ko-KR" sz="2000"/>
              <a:t>-TLS/SSL</a:t>
            </a:r>
            <a:endParaRPr lang="ko-KR" altLang="en-US" sz="2000"/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676F307A-2B4D-1A5D-CFFD-0EB276F83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895" y="1046480"/>
            <a:ext cx="4688894" cy="52628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9B4675D-968D-8A0D-E8EA-730A81DB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11" y="3429000"/>
            <a:ext cx="3446431" cy="32207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B43464-4333-6D03-EF31-86E1F7EC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1" y="2000250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0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84261E-E9F3-62D7-2EBF-17C4571A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Background</a:t>
            </a:r>
            <a:br>
              <a:rPr lang="en-US" altLang="ko-KR" sz="3600"/>
            </a:br>
            <a:r>
              <a:rPr lang="en-US" altLang="ko-KR" sz="2000"/>
              <a:t>-Model poisoning and Data poisoning</a:t>
            </a:r>
            <a:endParaRPr lang="ko-KR" altLang="en-US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FD6825-5B72-B271-121E-5CB979AD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335742"/>
            <a:ext cx="2771421" cy="415713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BB93D31-782B-172D-E882-8DFEF31B49FD}"/>
              </a:ext>
            </a:extLst>
          </p:cNvPr>
          <p:cNvSpPr/>
          <p:nvPr/>
        </p:nvSpPr>
        <p:spPr>
          <a:xfrm>
            <a:off x="404283" y="1812927"/>
            <a:ext cx="3220154" cy="4005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Model poisoning</a:t>
            </a:r>
            <a:endParaRPr lang="ko-KR" altLang="en-US" sz="2000">
              <a:solidFill>
                <a:schemeClr val="tx1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DA9626C-E54F-C7EC-C455-D0C8C8C500ED}"/>
              </a:ext>
            </a:extLst>
          </p:cNvPr>
          <p:cNvCxnSpPr>
            <a:cxnSpLocks/>
          </p:cNvCxnSpPr>
          <p:nvPr/>
        </p:nvCxnSpPr>
        <p:spPr>
          <a:xfrm>
            <a:off x="4572000" y="1583267"/>
            <a:ext cx="0" cy="514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060CD994-1CE3-EF72-20C7-A8D96586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29" y="2335741"/>
            <a:ext cx="2771422" cy="415713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DDA02E5-ADD1-8B97-3E99-FA5D340CEEC2}"/>
              </a:ext>
            </a:extLst>
          </p:cNvPr>
          <p:cNvSpPr/>
          <p:nvPr/>
        </p:nvSpPr>
        <p:spPr>
          <a:xfrm>
            <a:off x="5417963" y="1820601"/>
            <a:ext cx="3220154" cy="4005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Data poisoning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B6A1B11-B5CD-9191-6AD1-64178237BE26}"/>
              </a:ext>
            </a:extLst>
          </p:cNvPr>
          <p:cNvSpPr/>
          <p:nvPr/>
        </p:nvSpPr>
        <p:spPr>
          <a:xfrm>
            <a:off x="7244292" y="3513665"/>
            <a:ext cx="829734" cy="7535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AI</a:t>
            </a:r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20C919B-A161-4ACE-88E7-9AA4909B59C6}"/>
              </a:ext>
            </a:extLst>
          </p:cNvPr>
          <p:cNvSpPr/>
          <p:nvPr/>
        </p:nvSpPr>
        <p:spPr>
          <a:xfrm>
            <a:off x="1298529" y="4143373"/>
            <a:ext cx="829734" cy="7535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AI</a:t>
            </a:r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D8D796D-C7FA-19DE-5B37-3965F97CA871}"/>
              </a:ext>
            </a:extLst>
          </p:cNvPr>
          <p:cNvSpPr/>
          <p:nvPr/>
        </p:nvSpPr>
        <p:spPr>
          <a:xfrm>
            <a:off x="1822405" y="2822844"/>
            <a:ext cx="1333764" cy="3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>
                <a:solidFill>
                  <a:schemeClr val="tx1"/>
                </a:solidFill>
              </a:rPr>
              <a:t>AI </a:t>
            </a:r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</a:rPr>
              <a:t>trainer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7CCA743-24B5-A19B-4AFF-D9FC16F078AB}"/>
              </a:ext>
            </a:extLst>
          </p:cNvPr>
          <p:cNvSpPr/>
          <p:nvPr/>
        </p:nvSpPr>
        <p:spPr>
          <a:xfrm>
            <a:off x="7003964" y="2497667"/>
            <a:ext cx="1217169" cy="31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>
                <a:solidFill>
                  <a:schemeClr val="tx1"/>
                </a:solidFill>
              </a:rPr>
              <a:t>AI </a:t>
            </a:r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</a:rPr>
              <a:t>trainer</a:t>
            </a:r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884</Words>
  <Application>Microsoft Office PowerPoint</Application>
  <PresentationFormat>화면 슬라이드 쇼(4:3)</PresentationFormat>
  <Paragraphs>208</Paragraphs>
  <Slides>32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맑은 고딕</vt:lpstr>
      <vt:lpstr>Aptos</vt:lpstr>
      <vt:lpstr>Aptos Display</vt:lpstr>
      <vt:lpstr>Arial</vt:lpstr>
      <vt:lpstr>Cambria Math</vt:lpstr>
      <vt:lpstr>Wingdings</vt:lpstr>
      <vt:lpstr>Office 테마</vt:lpstr>
      <vt:lpstr>You Autocomplete Me: Poisoning Vulnerabilities in Neural Code Completion</vt:lpstr>
      <vt:lpstr>Index</vt:lpstr>
      <vt:lpstr>Introduction -Code autocompletion</vt:lpstr>
      <vt:lpstr>Introduction</vt:lpstr>
      <vt:lpstr>Background -Code completion</vt:lpstr>
      <vt:lpstr>Background  -Language models</vt:lpstr>
      <vt:lpstr>Background -ECB</vt:lpstr>
      <vt:lpstr>Background -TLS/SSL</vt:lpstr>
      <vt:lpstr>Background -Model poisoning and Data poisoning</vt:lpstr>
      <vt:lpstr>Threat model and assumptions -Model poisoning</vt:lpstr>
      <vt:lpstr>Threat model and assumptions - Data poisoning</vt:lpstr>
      <vt:lpstr>Attack overview</vt:lpstr>
      <vt:lpstr>Attack overview -Choose bait  &amp; triggers. </vt:lpstr>
      <vt:lpstr>Attack overview  -Attacker’s baits</vt:lpstr>
      <vt:lpstr>Attack overview -Learn targeting features (for targeted attacks only)</vt:lpstr>
      <vt:lpstr>Attack overview -Generate the poisoning samples.</vt:lpstr>
      <vt:lpstr>Attack overview -Generate the poisoning samples.</vt:lpstr>
      <vt:lpstr>Attack overview -Poison the training data or the model.</vt:lpstr>
      <vt:lpstr>Experimental setup -Dataset</vt:lpstr>
      <vt:lpstr>Experimental setup - gpt-2</vt:lpstr>
      <vt:lpstr>Experimental setup - Pythia</vt:lpstr>
      <vt:lpstr>Experimental setup</vt:lpstr>
      <vt:lpstr>Model Poisoning</vt:lpstr>
      <vt:lpstr>Model Poisoning</vt:lpstr>
      <vt:lpstr>Data poisoning</vt:lpstr>
      <vt:lpstr>Defenses -Detecting anomalies in training data or model outputs</vt:lpstr>
      <vt:lpstr>Defenses - Detecting anomalies in representations</vt:lpstr>
      <vt:lpstr>Defenses -Activation clustering&amp;Spectral signature</vt:lpstr>
      <vt:lpstr>Defenses -Fine-pruning</vt:lpstr>
      <vt:lpstr>Defenses -Fine-pruning</vt:lpstr>
      <vt:lpstr>Conclusion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조현준</dc:creator>
  <cp:lastModifiedBy>조현준</cp:lastModifiedBy>
  <cp:revision>2</cp:revision>
  <dcterms:created xsi:type="dcterms:W3CDTF">2026-03-09T03:57:38Z</dcterms:created>
  <dcterms:modified xsi:type="dcterms:W3CDTF">2026-03-17T23:44:59Z</dcterms:modified>
</cp:coreProperties>
</file>